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0" r:id="rId2"/>
    <p:sldId id="261" r:id="rId3"/>
    <p:sldId id="266" r:id="rId4"/>
    <p:sldId id="262" r:id="rId5"/>
    <p:sldId id="265" r:id="rId6"/>
    <p:sldId id="267" r:id="rId7"/>
    <p:sldId id="272" r:id="rId8"/>
    <p:sldId id="271" r:id="rId9"/>
    <p:sldId id="263" r:id="rId10"/>
    <p:sldId id="270" r:id="rId11"/>
    <p:sldId id="274" r:id="rId12"/>
    <p:sldId id="275" r:id="rId13"/>
    <p:sldId id="276" r:id="rId14"/>
    <p:sldId id="277" r:id="rId15"/>
    <p:sldId id="278" r:id="rId16"/>
    <p:sldId id="282" r:id="rId17"/>
    <p:sldId id="279" r:id="rId18"/>
    <p:sldId id="280" r:id="rId19"/>
  </p:sldIdLst>
  <p:sldSz cx="7559675" cy="1069181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7E"/>
    <a:srgbClr val="7D9BB7"/>
    <a:srgbClr val="F8F5E8"/>
    <a:srgbClr val="EDE7C9"/>
    <a:srgbClr val="EFE4D8"/>
    <a:srgbClr val="EFE1C8"/>
    <a:srgbClr val="E9DEC0"/>
    <a:srgbClr val="1558C8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9"/>
  </p:normalViewPr>
  <p:slideViewPr>
    <p:cSldViewPr snapToGrid="0" snapToObjects="1">
      <p:cViewPr>
        <p:scale>
          <a:sx n="74" d="100"/>
          <a:sy n="74" d="100"/>
        </p:scale>
        <p:origin x="3080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BE9B74-E572-FA44-B750-E8C95C7BF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960" y="1749795"/>
            <a:ext cx="5669756" cy="3722335"/>
          </a:xfrm>
        </p:spPr>
        <p:txBody>
          <a:bodyPr anchor="b"/>
          <a:lstStyle>
            <a:lvl1pPr algn="ctr">
              <a:defRPr sz="372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BA7BFB-FE3D-0448-9468-25EA964C03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488"/>
            </a:lvl1pPr>
            <a:lvl2pPr marL="283510" indent="0" algn="ctr">
              <a:buNone/>
              <a:defRPr sz="1240"/>
            </a:lvl2pPr>
            <a:lvl3pPr marL="567019" indent="0" algn="ctr">
              <a:buNone/>
              <a:defRPr sz="1116"/>
            </a:lvl3pPr>
            <a:lvl4pPr marL="850529" indent="0" algn="ctr">
              <a:buNone/>
              <a:defRPr sz="992"/>
            </a:lvl4pPr>
            <a:lvl5pPr marL="1134039" indent="0" algn="ctr">
              <a:buNone/>
              <a:defRPr sz="992"/>
            </a:lvl5pPr>
            <a:lvl6pPr marL="1417549" indent="0" algn="ctr">
              <a:buNone/>
              <a:defRPr sz="992"/>
            </a:lvl6pPr>
            <a:lvl7pPr marL="1701058" indent="0" algn="ctr">
              <a:buNone/>
              <a:defRPr sz="992"/>
            </a:lvl7pPr>
            <a:lvl8pPr marL="1984568" indent="0" algn="ctr">
              <a:buNone/>
              <a:defRPr sz="992"/>
            </a:lvl8pPr>
            <a:lvl9pPr marL="2268078" indent="0" algn="ctr">
              <a:buNone/>
              <a:defRPr sz="992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6A9D28-B2DA-7847-949E-2205C86A1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CFAEE9-60D0-3443-904A-5F3729B1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5DE4AE-510A-4F49-97FB-BE6073CD4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63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2B9CFA-3F38-E648-9241-42963808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52F6340-54B8-FF4E-AB6F-9C22EE6E5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BD18A5-18D3-944A-8D47-EB8F63D58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038EAD-3679-8844-BBC1-BFB87E39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0089A-5082-1C4E-BB16-0591BC77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676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FC4745C-9A23-8F42-8B2C-9E8E68514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409892" y="569240"/>
            <a:ext cx="1630055" cy="906081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2CD5B8-DCEE-1A41-8519-70C38483E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E2F73D-46C1-134E-AB30-0132FCE72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94C443-FBA0-5943-B81A-161CC9FFC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AC854E-8385-884B-9B75-87E64206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67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D3EF37-9F0B-EE4A-B766-3A66C948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3B80A7-D283-1743-A146-327144CA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DF739-BBBB-B04A-870E-210C976D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D29966-7493-CF4E-96C0-0CF6EDAE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5783B0-E73D-CE42-A742-3AC93AB40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60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6044E4-2E4C-A143-9DFA-39B960E7B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90" y="2665530"/>
            <a:ext cx="6520220" cy="4447496"/>
          </a:xfrm>
        </p:spPr>
        <p:txBody>
          <a:bodyPr anchor="b"/>
          <a:lstStyle>
            <a:lvl1pPr>
              <a:defRPr sz="372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7CA549-1B25-6541-B07D-AFF884ADB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790" y="7155102"/>
            <a:ext cx="6520220" cy="2338833"/>
          </a:xfrm>
        </p:spPr>
        <p:txBody>
          <a:bodyPr/>
          <a:lstStyle>
            <a:lvl1pPr marL="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1pPr>
            <a:lvl2pPr marL="283510" indent="0">
              <a:buNone/>
              <a:defRPr sz="1240">
                <a:solidFill>
                  <a:schemeClr val="tx1">
                    <a:tint val="75000"/>
                  </a:schemeClr>
                </a:solidFill>
              </a:defRPr>
            </a:lvl2pPr>
            <a:lvl3pPr marL="567019" indent="0">
              <a:buNone/>
              <a:defRPr sz="1116">
                <a:solidFill>
                  <a:schemeClr val="tx1">
                    <a:tint val="75000"/>
                  </a:schemeClr>
                </a:solidFill>
              </a:defRPr>
            </a:lvl3pPr>
            <a:lvl4pPr marL="85052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4pPr>
            <a:lvl5pPr marL="113403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5pPr>
            <a:lvl6pPr marL="1417549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6pPr>
            <a:lvl7pPr marL="170105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7pPr>
            <a:lvl8pPr marL="198456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8pPr>
            <a:lvl9pPr marL="2268078" indent="0">
              <a:buNone/>
              <a:defRPr sz="9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70AD1D-B4AA-CD43-B5E4-852A5B78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EBA13-12DC-4B4C-9D38-81EF055F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6E7FB1-A124-A942-8AE1-8AD5F10EC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78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312C79-FDAF-3540-AE77-03C2542C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7262E7-C0AF-6042-B7AF-0C92D3A40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ED6E475-C288-BB41-9BC4-2BE0223F44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0DD2BE-00C1-2C49-993C-9660306F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1FCAB1-E639-8940-B50E-5A1E1BE9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99CF52-D6C6-0F49-9175-4417A10D3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352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F5699C-11FA-DA44-9CA6-9242F6BA7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569241"/>
            <a:ext cx="6520220" cy="206659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BE0575-BF9D-DF44-B2A8-6163A77C2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712" y="2620980"/>
            <a:ext cx="3198097" cy="1284502"/>
          </a:xfrm>
        </p:spPr>
        <p:txBody>
          <a:bodyPr anchor="b"/>
          <a:lstStyle>
            <a:lvl1pPr marL="0" indent="0">
              <a:buNone/>
              <a:defRPr sz="1488" b="1"/>
            </a:lvl1pPr>
            <a:lvl2pPr marL="283510" indent="0">
              <a:buNone/>
              <a:defRPr sz="1240" b="1"/>
            </a:lvl2pPr>
            <a:lvl3pPr marL="567019" indent="0">
              <a:buNone/>
              <a:defRPr sz="1116" b="1"/>
            </a:lvl3pPr>
            <a:lvl4pPr marL="850529" indent="0">
              <a:buNone/>
              <a:defRPr sz="992" b="1"/>
            </a:lvl4pPr>
            <a:lvl5pPr marL="1134039" indent="0">
              <a:buNone/>
              <a:defRPr sz="992" b="1"/>
            </a:lvl5pPr>
            <a:lvl6pPr marL="1417549" indent="0">
              <a:buNone/>
              <a:defRPr sz="992" b="1"/>
            </a:lvl6pPr>
            <a:lvl7pPr marL="1701058" indent="0">
              <a:buNone/>
              <a:defRPr sz="992" b="1"/>
            </a:lvl7pPr>
            <a:lvl8pPr marL="1984568" indent="0">
              <a:buNone/>
              <a:defRPr sz="992" b="1"/>
            </a:lvl8pPr>
            <a:lvl9pPr marL="2268078" indent="0">
              <a:buNone/>
              <a:defRPr sz="992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2670D8A-66AA-DB4F-AA66-2DFA9CC04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712" y="3905482"/>
            <a:ext cx="3198097" cy="5744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576236-21EC-E048-8012-066C11B5D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7085" y="2620980"/>
            <a:ext cx="3213847" cy="1284502"/>
          </a:xfrm>
        </p:spPr>
        <p:txBody>
          <a:bodyPr anchor="b"/>
          <a:lstStyle>
            <a:lvl1pPr marL="0" indent="0">
              <a:buNone/>
              <a:defRPr sz="1488" b="1"/>
            </a:lvl1pPr>
            <a:lvl2pPr marL="283510" indent="0">
              <a:buNone/>
              <a:defRPr sz="1240" b="1"/>
            </a:lvl2pPr>
            <a:lvl3pPr marL="567019" indent="0">
              <a:buNone/>
              <a:defRPr sz="1116" b="1"/>
            </a:lvl3pPr>
            <a:lvl4pPr marL="850529" indent="0">
              <a:buNone/>
              <a:defRPr sz="992" b="1"/>
            </a:lvl4pPr>
            <a:lvl5pPr marL="1134039" indent="0">
              <a:buNone/>
              <a:defRPr sz="992" b="1"/>
            </a:lvl5pPr>
            <a:lvl6pPr marL="1417549" indent="0">
              <a:buNone/>
              <a:defRPr sz="992" b="1"/>
            </a:lvl6pPr>
            <a:lvl7pPr marL="1701058" indent="0">
              <a:buNone/>
              <a:defRPr sz="992" b="1"/>
            </a:lvl7pPr>
            <a:lvl8pPr marL="1984568" indent="0">
              <a:buNone/>
              <a:defRPr sz="992" b="1"/>
            </a:lvl8pPr>
            <a:lvl9pPr marL="2268078" indent="0">
              <a:buNone/>
              <a:defRPr sz="992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51A3A03-A44C-9548-8E57-ECFF0710ED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27085" y="3905482"/>
            <a:ext cx="3213847" cy="574437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6BBDBD-6903-904D-BA45-59B6DEA7C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C87604-E36D-F742-A211-26B68CA6C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744473E-7ABF-474C-9434-8CD44979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086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DA210C-FE5A-694A-9F7A-3D8477489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90B9C5-6D19-F24C-AE59-F45B86CF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3C497B-D51D-5E44-9A04-0C04A4EA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07685E-C633-7F4F-8157-D6442FE1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9455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DE8BB9-663C-6E40-9197-22812477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D59D8A1-6EE9-EB41-8285-2249BCF8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05AA20-D8F9-8E4E-B42B-09CB5A84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5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2B617-DE4B-7A42-A9D0-1C60E09A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198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A0DD4D-E40D-9949-9286-53B635CD8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847" y="1539424"/>
            <a:ext cx="3827085" cy="7598117"/>
          </a:xfrm>
        </p:spPr>
        <p:txBody>
          <a:bodyPr/>
          <a:lstStyle>
            <a:lvl1pPr>
              <a:defRPr sz="1984"/>
            </a:lvl1pPr>
            <a:lvl2pPr>
              <a:defRPr sz="1736"/>
            </a:lvl2pPr>
            <a:lvl3pPr>
              <a:defRPr sz="1488"/>
            </a:lvl3pPr>
            <a:lvl4pPr>
              <a:defRPr sz="1240"/>
            </a:lvl4pPr>
            <a:lvl5pPr>
              <a:defRPr sz="1240"/>
            </a:lvl5pPr>
            <a:lvl6pPr>
              <a:defRPr sz="1240"/>
            </a:lvl6pPr>
            <a:lvl7pPr>
              <a:defRPr sz="1240"/>
            </a:lvl7pPr>
            <a:lvl8pPr>
              <a:defRPr sz="1240"/>
            </a:lvl8pPr>
            <a:lvl9pPr>
              <a:defRPr sz="124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916792-DA13-4946-AC5E-FE6D139A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992"/>
            </a:lvl1pPr>
            <a:lvl2pPr marL="283510" indent="0">
              <a:buNone/>
              <a:defRPr sz="868"/>
            </a:lvl2pPr>
            <a:lvl3pPr marL="567019" indent="0">
              <a:buNone/>
              <a:defRPr sz="744"/>
            </a:lvl3pPr>
            <a:lvl4pPr marL="850529" indent="0">
              <a:buNone/>
              <a:defRPr sz="620"/>
            </a:lvl4pPr>
            <a:lvl5pPr marL="1134039" indent="0">
              <a:buNone/>
              <a:defRPr sz="620"/>
            </a:lvl5pPr>
            <a:lvl6pPr marL="1417549" indent="0">
              <a:buNone/>
              <a:defRPr sz="620"/>
            </a:lvl6pPr>
            <a:lvl7pPr marL="1701058" indent="0">
              <a:buNone/>
              <a:defRPr sz="620"/>
            </a:lvl7pPr>
            <a:lvl8pPr marL="1984568" indent="0">
              <a:buNone/>
              <a:defRPr sz="620"/>
            </a:lvl8pPr>
            <a:lvl9pPr marL="2268078" indent="0">
              <a:buNone/>
              <a:defRPr sz="62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E53B87-51B4-B749-9C42-7FD306F5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9D226DE-8A4B-F94E-8A0F-C15D9BBE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28520B-FAAA-0947-B53F-76144507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50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82B25F-B688-C14E-8A4E-DC7E3979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1984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03857E55-7550-5041-B382-2D06ABADC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13847" y="1539424"/>
            <a:ext cx="3827085" cy="7598117"/>
          </a:xfrm>
        </p:spPr>
        <p:txBody>
          <a:bodyPr/>
          <a:lstStyle>
            <a:lvl1pPr marL="0" indent="0">
              <a:buNone/>
              <a:defRPr sz="1984"/>
            </a:lvl1pPr>
            <a:lvl2pPr marL="283510" indent="0">
              <a:buNone/>
              <a:defRPr sz="1736"/>
            </a:lvl2pPr>
            <a:lvl3pPr marL="567019" indent="0">
              <a:buNone/>
              <a:defRPr sz="1488"/>
            </a:lvl3pPr>
            <a:lvl4pPr marL="850529" indent="0">
              <a:buNone/>
              <a:defRPr sz="1240"/>
            </a:lvl4pPr>
            <a:lvl5pPr marL="1134039" indent="0">
              <a:buNone/>
              <a:defRPr sz="1240"/>
            </a:lvl5pPr>
            <a:lvl6pPr marL="1417549" indent="0">
              <a:buNone/>
              <a:defRPr sz="1240"/>
            </a:lvl6pPr>
            <a:lvl7pPr marL="1701058" indent="0">
              <a:buNone/>
              <a:defRPr sz="1240"/>
            </a:lvl7pPr>
            <a:lvl8pPr marL="1984568" indent="0">
              <a:buNone/>
              <a:defRPr sz="1240"/>
            </a:lvl8pPr>
            <a:lvl9pPr marL="2268078" indent="0">
              <a:buNone/>
              <a:defRPr sz="124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D530DD-9D3A-5449-B53E-126550D63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992"/>
            </a:lvl1pPr>
            <a:lvl2pPr marL="283510" indent="0">
              <a:buNone/>
              <a:defRPr sz="868"/>
            </a:lvl2pPr>
            <a:lvl3pPr marL="567019" indent="0">
              <a:buNone/>
              <a:defRPr sz="744"/>
            </a:lvl3pPr>
            <a:lvl4pPr marL="850529" indent="0">
              <a:buNone/>
              <a:defRPr sz="620"/>
            </a:lvl4pPr>
            <a:lvl5pPr marL="1134039" indent="0">
              <a:buNone/>
              <a:defRPr sz="620"/>
            </a:lvl5pPr>
            <a:lvl6pPr marL="1417549" indent="0">
              <a:buNone/>
              <a:defRPr sz="620"/>
            </a:lvl6pPr>
            <a:lvl7pPr marL="1701058" indent="0">
              <a:buNone/>
              <a:defRPr sz="620"/>
            </a:lvl7pPr>
            <a:lvl8pPr marL="1984568" indent="0">
              <a:buNone/>
              <a:defRPr sz="620"/>
            </a:lvl8pPr>
            <a:lvl9pPr marL="2268078" indent="0">
              <a:buNone/>
              <a:defRPr sz="62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FBFFD5-A5C2-E444-B8DE-1C29CFF7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07C2078-1144-4C4B-9E5F-EC454967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64CF17-2F64-6E4A-A801-69330FE2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81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77C48C5-834E-1D40-8308-BF778A8E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8" y="569241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F3AD68-A740-014F-B690-D9025A3DB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78BF76-A77A-5F4B-AD52-EE8000259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9728" y="9909727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CC26A-B202-6E4E-BEBE-0A4F2C2377DB}" type="datetimeFigureOut">
              <a:rPr lang="fr-FR" smtClean="0"/>
              <a:t>28/03/2018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64BD95-F990-4448-A8C2-8EA70549A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04143" y="9909727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44306D-7A92-214A-B208-E06EFF29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339020" y="9909727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F330D-0D05-9548-848E-AE73DF6802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70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67019" rtl="0" eaLnBrk="1" latinLnBrk="0" hangingPunct="1">
        <a:lnSpc>
          <a:spcPct val="90000"/>
        </a:lnSpc>
        <a:spcBef>
          <a:spcPct val="0"/>
        </a:spcBef>
        <a:buNone/>
        <a:defRPr sz="27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755" indent="-141755" algn="l" defTabSz="56701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1736" kern="1200">
          <a:solidFill>
            <a:schemeClr val="tx1"/>
          </a:solidFill>
          <a:latin typeface="+mn-lt"/>
          <a:ea typeface="+mn-ea"/>
          <a:cs typeface="+mn-cs"/>
        </a:defRPr>
      </a:lvl1pPr>
      <a:lvl2pPr marL="425265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0877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3pPr>
      <a:lvl4pPr marL="99228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275794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55930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84281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212632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409833" indent="-141755" algn="l" defTabSz="567019" rtl="0" eaLnBrk="1" latinLnBrk="0" hangingPunct="1">
        <a:lnSpc>
          <a:spcPct val="90000"/>
        </a:lnSpc>
        <a:spcBef>
          <a:spcPts val="310"/>
        </a:spcBef>
        <a:buFont typeface="Arial" panose="020B0604020202020204" pitchFamily="34" charset="0"/>
        <a:buChar char="•"/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1pPr>
      <a:lvl2pPr marL="283510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2pPr>
      <a:lvl3pPr marL="56701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3pPr>
      <a:lvl4pPr marL="85052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4pPr>
      <a:lvl5pPr marL="113403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5pPr>
      <a:lvl6pPr marL="1417549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6pPr>
      <a:lvl7pPr marL="170105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7pPr>
      <a:lvl8pPr marL="198456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8pPr>
      <a:lvl9pPr marL="2268078" algn="l" defTabSz="567019" rtl="0" eaLnBrk="1" latinLnBrk="0" hangingPunct="1">
        <a:defRPr sz="11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4.wdp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g"/><Relationship Id="rId3" Type="http://schemas.microsoft.com/office/2007/relationships/hdphoto" Target="../media/hdphoto6.wdp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9.jpg"/><Relationship Id="rId3" Type="http://schemas.microsoft.com/office/2007/relationships/hdphoto" Target="../media/hdphoto6.wdp"/><Relationship Id="rId7" Type="http://schemas.openxmlformats.org/officeDocument/2006/relationships/image" Target="../media/image24.jpg"/><Relationship Id="rId12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12.jpg"/><Relationship Id="rId5" Type="http://schemas.openxmlformats.org/officeDocument/2006/relationships/image" Target="../media/image22.jpg"/><Relationship Id="rId15" Type="http://schemas.openxmlformats.org/officeDocument/2006/relationships/image" Target="../media/image10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0.jp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microsoft.com/office/2007/relationships/hdphoto" Target="../media/hdphoto15.wdp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12" Type="http://schemas.openxmlformats.org/officeDocument/2006/relationships/image" Target="../media/image1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25.jpg"/><Relationship Id="rId5" Type="http://schemas.openxmlformats.org/officeDocument/2006/relationships/image" Target="../media/image1.png"/><Relationship Id="rId10" Type="http://schemas.microsoft.com/office/2007/relationships/hdphoto" Target="../media/hdphoto3.wdp"/><Relationship Id="rId4" Type="http://schemas.microsoft.com/office/2007/relationships/hdphoto" Target="../media/hdphoto15.wdp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8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microsoft.com/office/2007/relationships/hdphoto" Target="../media/hdphoto9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894539B-74B7-414A-ACF0-677ED23EA599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783771" y="149290"/>
            <a:ext cx="5836253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F19AE6F-A2EE-784A-B369-B6610430B631}"/>
              </a:ext>
            </a:extLst>
          </p:cNvPr>
          <p:cNvSpPr/>
          <p:nvPr/>
        </p:nvSpPr>
        <p:spPr>
          <a:xfrm>
            <a:off x="977290" y="1082351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F6A3F5D9-44C4-B04D-8646-D3AF4F92B711}"/>
              </a:ext>
            </a:extLst>
          </p:cNvPr>
          <p:cNvSpPr/>
          <p:nvPr/>
        </p:nvSpPr>
        <p:spPr>
          <a:xfrm>
            <a:off x="3875657" y="1082351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FDCFB756-55EB-6641-9112-3C8E9B6BDB65}"/>
              </a:ext>
            </a:extLst>
          </p:cNvPr>
          <p:cNvSpPr/>
          <p:nvPr/>
        </p:nvSpPr>
        <p:spPr>
          <a:xfrm>
            <a:off x="931323" y="3977780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445FF8E-4C01-2B44-9C83-2A752D680485}"/>
              </a:ext>
            </a:extLst>
          </p:cNvPr>
          <p:cNvSpPr/>
          <p:nvPr/>
        </p:nvSpPr>
        <p:spPr>
          <a:xfrm>
            <a:off x="3829690" y="3977780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F8A9E11-3AE2-164A-9D86-584333FDE0E2}"/>
              </a:ext>
            </a:extLst>
          </p:cNvPr>
          <p:cNvSpPr/>
          <p:nvPr/>
        </p:nvSpPr>
        <p:spPr>
          <a:xfrm>
            <a:off x="931323" y="6873209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5D68013-9263-4C43-B904-9A14B73F07B3}"/>
              </a:ext>
            </a:extLst>
          </p:cNvPr>
          <p:cNvSpPr/>
          <p:nvPr/>
        </p:nvSpPr>
        <p:spPr>
          <a:xfrm>
            <a:off x="3829690" y="6873209"/>
            <a:ext cx="2700000" cy="2700000"/>
          </a:xfrm>
          <a:prstGeom prst="ellipse">
            <a:avLst/>
          </a:prstGeom>
          <a:solidFill>
            <a:srgbClr val="EEEEEE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A3BFA31-79AC-1B4B-AD64-F7DC8EE9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85" b="96000" l="9875" r="89969">
                        <a14:foregroundMark x1="32915" y1="8485" x2="36834" y2="74545"/>
                        <a14:foregroundMark x1="36834" y1="74545" x2="19906" y2="92848"/>
                        <a14:foregroundMark x1="19906" y1="92848" x2="21944" y2="85939"/>
                        <a14:foregroundMark x1="21944" y1="85939" x2="47179" y2="49091"/>
                        <a14:foregroundMark x1="47179" y1="49091" x2="36520" y2="21697"/>
                        <a14:foregroundMark x1="36520" y1="21697" x2="40752" y2="15030"/>
                        <a14:foregroundMark x1="40752" y1="15030" x2="53448" y2="14909"/>
                        <a14:foregroundMark x1="53448" y1="14909" x2="61129" y2="32242"/>
                        <a14:foregroundMark x1="61129" y1="32242" x2="68809" y2="87879"/>
                        <a14:foregroundMark x1="68809" y1="87879" x2="58934" y2="96970"/>
                        <a14:foregroundMark x1="58934" y1="96970" x2="73981" y2="90788"/>
                        <a14:foregroundMark x1="73981" y1="90788" x2="68495" y2="64485"/>
                        <a14:foregroundMark x1="32445" y1="5212" x2="54859" y2="9576"/>
                        <a14:foregroundMark x1="54859" y1="9576" x2="64577" y2="14788"/>
                        <a14:foregroundMark x1="64577" y1="14788" x2="65361" y2="22909"/>
                        <a14:foregroundMark x1="65361" y1="22909" x2="65674" y2="14303"/>
                        <a14:foregroundMark x1="65674" y1="14303" x2="63166" y2="7636"/>
                        <a14:foregroundMark x1="63166" y1="7636" x2="53762" y2="10909"/>
                        <a14:foregroundMark x1="53762" y1="10909" x2="42947" y2="11636"/>
                        <a14:foregroundMark x1="42947" y1="11636" x2="40282" y2="9576"/>
                        <a14:foregroundMark x1="28683" y1="8727" x2="35423" y2="3030"/>
                        <a14:foregroundMark x1="35423" y1="3030" x2="59875" y2="4848"/>
                        <a14:foregroundMark x1="59875" y1="4848" x2="37931" y2="5939"/>
                        <a14:foregroundMark x1="37931" y1="5939" x2="30251" y2="9576"/>
                        <a14:foregroundMark x1="30251" y1="9576" x2="29624" y2="9576"/>
                        <a14:foregroundMark x1="29624" y1="5455" x2="29624" y2="5455"/>
                        <a14:foregroundMark x1="63480" y1="6303" x2="63480" y2="6303"/>
                        <a14:foregroundMark x1="64890" y1="4606" x2="64890" y2="4606"/>
                        <a14:foregroundMark x1="29310" y1="91152" x2="29310" y2="91152"/>
                        <a14:foregroundMark x1="41693" y1="96000" x2="41693" y2="96000"/>
                        <a14:foregroundMark x1="71003" y1="36121" x2="71003" y2="36121"/>
                        <a14:foregroundMark x1="24451" y1="42182" x2="24451" y2="42182"/>
                        <a14:foregroundMark x1="71003" y1="34061" x2="71003" y2="34061"/>
                        <a14:foregroundMark x1="73041" y1="52485" x2="73041" y2="52485"/>
                        <a14:foregroundMark x1="73354" y1="52970" x2="73354" y2="5297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2953" y="4137521"/>
            <a:ext cx="1839490" cy="238051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519C50D-48C4-C148-86E2-8C1E4F6A0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43" b="95543" l="10000" r="90000">
                        <a14:foregroundMark x1="59032" y1="7429" x2="47903" y2="9371"/>
                        <a14:foregroundMark x1="47903" y1="9371" x2="30323" y2="8457"/>
                        <a14:foregroundMark x1="44194" y1="10743" x2="53710" y2="67771"/>
                        <a14:foregroundMark x1="30645" y1="12343" x2="46935" y2="73714"/>
                        <a14:foregroundMark x1="58387" y1="23657" x2="61774" y2="84457"/>
                        <a14:foregroundMark x1="61774" y1="84457" x2="65806" y2="95543"/>
                        <a14:foregroundMark x1="25323" y1="93943" x2="34839" y2="59086"/>
                        <a14:foregroundMark x1="37903" y1="90171" x2="43065" y2="80457"/>
                        <a14:foregroundMark x1="43065" y1="80457" x2="47258" y2="77943"/>
                        <a14:foregroundMark x1="56452" y1="17943" x2="81774" y2="15314"/>
                        <a14:foregroundMark x1="27258" y1="20571" x2="11613" y2="12571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184" t="4162" r="8951" b="1975"/>
          <a:stretch/>
        </p:blipFill>
        <p:spPr>
          <a:xfrm>
            <a:off x="1515229" y="4175506"/>
            <a:ext cx="1474043" cy="236119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3C30BDC-287F-B444-934F-7116DEABE6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417" b="76458" l="5676" r="61622">
                        <a14:foregroundMark x1="34324" y1="7292" x2="22703" y2="11458"/>
                        <a14:foregroundMark x1="22703" y1="11458" x2="14054" y2="17292"/>
                        <a14:foregroundMark x1="14054" y1="17292" x2="11622" y2="21667"/>
                        <a14:foregroundMark x1="11622" y1="21667" x2="13784" y2="45625"/>
                        <a14:foregroundMark x1="13784" y1="45625" x2="20541" y2="63542"/>
                        <a14:foregroundMark x1="20541" y1="63542" x2="28649" y2="56458"/>
                        <a14:foregroundMark x1="28649" y1="56458" x2="32703" y2="43542"/>
                        <a14:foregroundMark x1="32703" y1="43542" x2="37838" y2="54792"/>
                        <a14:foregroundMark x1="37838" y1="54792" x2="44865" y2="43750"/>
                        <a14:foregroundMark x1="44865" y1="43750" x2="46216" y2="35417"/>
                        <a14:foregroundMark x1="46216" y1="35417" x2="52432" y2="34167"/>
                        <a14:foregroundMark x1="52432" y1="34167" x2="55946" y2="40208"/>
                        <a14:foregroundMark x1="55946" y1="40208" x2="54324" y2="25000"/>
                        <a14:foregroundMark x1="54324" y1="25000" x2="50270" y2="18750"/>
                        <a14:foregroundMark x1="50270" y1="18750" x2="38919" y2="18333"/>
                        <a14:foregroundMark x1="23243" y1="41875" x2="34865" y2="8542"/>
                        <a14:foregroundMark x1="34865" y1="8542" x2="28649" y2="7917"/>
                        <a14:foregroundMark x1="28649" y1="7917" x2="35135" y2="7917"/>
                        <a14:foregroundMark x1="35135" y1="7917" x2="39459" y2="11875"/>
                        <a14:foregroundMark x1="39459" y1="11875" x2="39730" y2="16042"/>
                        <a14:foregroundMark x1="42432" y1="14375" x2="42162" y2="9375"/>
                        <a14:foregroundMark x1="42162" y1="9375" x2="36486" y2="6667"/>
                        <a14:foregroundMark x1="36486" y1="6667" x2="35676" y2="6667"/>
                        <a14:foregroundMark x1="40541" y1="71875" x2="48378" y2="63125"/>
                        <a14:foregroundMark x1="57838" y1="56667" x2="57027" y2="42083"/>
                        <a14:foregroundMark x1="60811" y1="56667" x2="60270" y2="51458"/>
                        <a14:foregroundMark x1="60270" y1="51458" x2="61622" y2="55000"/>
                        <a14:foregroundMark x1="18108" y1="69583" x2="46216" y2="75208"/>
                        <a14:foregroundMark x1="46216" y1="75208" x2="52162" y2="74792"/>
                        <a14:foregroundMark x1="10000" y1="56667" x2="5676" y2="54583"/>
                        <a14:foregroundMark x1="29189" y1="6250" x2="35135" y2="5417"/>
                        <a14:foregroundMark x1="35135" y1="5417" x2="37027" y2="5625"/>
                        <a14:foregroundMark x1="54324" y1="76458" x2="55946" y2="71458"/>
                        <a14:foregroundMark x1="55458" y1="66269" x2="54595" y2="57083"/>
                        <a14:foregroundMark x1="55533" y1="67067" x2="55471" y2="66407"/>
                        <a14:foregroundMark x1="55946" y1="71458" x2="55914" y2="71113"/>
                        <a14:foregroundMark x1="54865" y1="66667" x2="55405" y2="67708"/>
                        <a14:foregroundMark x1="55405" y1="73125" x2="55676" y2="73125"/>
                        <a14:foregroundMark x1="10000" y1="25833" x2="10811" y2="15208"/>
                        <a14:foregroundMark x1="12162" y1="12708" x2="13784" y2="11042"/>
                        <a14:foregroundMark x1="27838" y1="6250" x2="34054" y2="5417"/>
                        <a14:foregroundMark x1="34054" y1="5417" x2="37297" y2="5417"/>
                        <a14:foregroundMark x1="11892" y1="71042" x2="13514" y2="56875"/>
                        <a14:backgroundMark x1="57416" y1="70691" x2="56216" y2="67917"/>
                        <a14:backgroundMark x1="58378" y1="72917" x2="57508" y2="70906"/>
                        <a14:backgroundMark x1="56125" y1="66298" x2="55676" y2="58333"/>
                        <a14:backgroundMark x1="56216" y1="67917" x2="56191" y2="67478"/>
                        <a14:backgroundMark x1="56486" y1="62500" x2="55405" y2="57917"/>
                        <a14:backgroundMark x1="55405" y1="57917" x2="55405" y2="57708"/>
                        <a14:backgroundMark x1="56486" y1="71817" x2="56486" y2="69375"/>
                        <a14:backgroundMark x1="56486" y1="72500" x2="56486" y2="72144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3184" t="4401" r="36464" b="21903"/>
          <a:stretch/>
        </p:blipFill>
        <p:spPr>
          <a:xfrm>
            <a:off x="1515229" y="6996429"/>
            <a:ext cx="1555012" cy="2463317"/>
          </a:xfrm>
          <a:prstGeom prst="rect">
            <a:avLst/>
          </a:prstGeom>
          <a:scene3d>
            <a:camera prst="orthographicFront">
              <a:rot lat="21239162" lon="21263403" rev="92048"/>
            </a:camera>
            <a:lightRig rig="threePt" dir="t"/>
          </a:scene3d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B33D320-69DE-D147-BA15-B9ACA46B81C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130" b="60278" l="23800" r="74800">
                        <a14:foregroundMark x1="27300" y1="53333" x2="62600" y2="53796"/>
                        <a14:foregroundMark x1="62600" y1="53796" x2="66500" y2="46667"/>
                        <a14:foregroundMark x1="66500" y1="46667" x2="51700" y2="43796"/>
                        <a14:foregroundMark x1="51700" y1="43796" x2="35600" y2="46204"/>
                        <a14:foregroundMark x1="35600" y1="46204" x2="37400" y2="38889"/>
                        <a14:foregroundMark x1="37400" y1="38889" x2="43800" y2="35093"/>
                        <a14:foregroundMark x1="43800" y1="35093" x2="52000" y2="34074"/>
                        <a14:foregroundMark x1="52000" y1="34074" x2="59000" y2="35926"/>
                        <a14:foregroundMark x1="59000" y1="35926" x2="40400" y2="47500"/>
                        <a14:foregroundMark x1="40400" y1="47500" x2="46700" y2="52222"/>
                        <a14:foregroundMark x1="46700" y1="52222" x2="54100" y2="48148"/>
                        <a14:foregroundMark x1="54100" y1="48148" x2="46600" y2="43241"/>
                        <a14:foregroundMark x1="46600" y1="43241" x2="32200" y2="47963"/>
                        <a14:foregroundMark x1="32200" y1="47963" x2="39500" y2="47870"/>
                        <a14:foregroundMark x1="39500" y1="47870" x2="49900" y2="52963"/>
                        <a14:foregroundMark x1="49900" y1="52963" x2="57200" y2="54074"/>
                        <a14:foregroundMark x1="57200" y1="54074" x2="56200" y2="45926"/>
                        <a14:foregroundMark x1="56200" y1="45926" x2="48500" y2="42407"/>
                        <a14:foregroundMark x1="48500" y1="42407" x2="50300" y2="35741"/>
                        <a14:foregroundMark x1="50300" y1="35741" x2="43500" y2="32778"/>
                        <a14:foregroundMark x1="43500" y1="32778" x2="41400" y2="33056"/>
                        <a14:foregroundMark x1="56500" y1="33796" x2="56500" y2="33796"/>
                        <a14:foregroundMark x1="64600" y1="42963" x2="64600" y2="42963"/>
                        <a14:foregroundMark x1="69400" y1="55093" x2="60000" y2="33519"/>
                        <a14:foregroundMark x1="60000" y1="33519" x2="48400" y2="33056"/>
                        <a14:foregroundMark x1="38500" y1="35556" x2="25800" y2="52407"/>
                        <a14:foregroundMark x1="23800" y1="52407" x2="23800" y2="52407"/>
                        <a14:foregroundMark x1="35400" y1="57315" x2="48500" y2="57407"/>
                        <a14:foregroundMark x1="48500" y1="57407" x2="68000" y2="56944"/>
                        <a14:foregroundMark x1="68000" y1="56944" x2="62900" y2="58889"/>
                        <a14:foregroundMark x1="74800" y1="56204" x2="74800" y2="56204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10" t="28707" r="21501" b="36165"/>
          <a:stretch/>
        </p:blipFill>
        <p:spPr>
          <a:xfrm>
            <a:off x="4031341" y="1619794"/>
            <a:ext cx="2386748" cy="162304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89CD99C-F5CA-D944-BCDB-1E5BCC25DF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04" b="73241" l="9300" r="91400">
                        <a14:foregroundMark x1="22300" y1="21481" x2="18100" y2="58981"/>
                        <a14:foregroundMark x1="18100" y1="58981" x2="23200" y2="63426"/>
                        <a14:foregroundMark x1="23200" y1="63426" x2="39600" y2="67963"/>
                        <a14:foregroundMark x1="39600" y1="67963" x2="50300" y2="59444"/>
                        <a14:foregroundMark x1="50300" y1="59444" x2="55600" y2="63148"/>
                        <a14:foregroundMark x1="55600" y1="63148" x2="56200" y2="69074"/>
                        <a14:foregroundMark x1="56200" y1="69074" x2="76400" y2="59444"/>
                        <a14:foregroundMark x1="76400" y1="59444" x2="83800" y2="59352"/>
                        <a14:foregroundMark x1="83800" y1="59352" x2="89300" y2="55741"/>
                        <a14:foregroundMark x1="89300" y1="55741" x2="86800" y2="46667"/>
                        <a14:foregroundMark x1="86800" y1="46667" x2="82600" y2="40000"/>
                        <a14:foregroundMark x1="82600" y1="40000" x2="80400" y2="26759"/>
                        <a14:foregroundMark x1="80400" y1="26759" x2="72800" y2="23056"/>
                        <a14:foregroundMark x1="72800" y1="23056" x2="20700" y2="21296"/>
                        <a14:foregroundMark x1="86700" y1="43426" x2="87500" y2="55926"/>
                        <a14:foregroundMark x1="87500" y1="55926" x2="88300" y2="48056"/>
                        <a14:foregroundMark x1="51300" y1="29444" x2="51300" y2="48056"/>
                        <a14:foregroundMark x1="54900" y1="48796" x2="54900" y2="48796"/>
                        <a14:foregroundMark x1="11600" y1="48981" x2="11200" y2="57685"/>
                        <a14:foregroundMark x1="43900" y1="73333" x2="43900" y2="73333"/>
                        <a14:foregroundMark x1="9300" y1="54352" x2="9300" y2="54352"/>
                        <a14:foregroundMark x1="91400" y1="59537" x2="91400" y2="59537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7430" t="17641" r="7554" b="25080"/>
          <a:stretch/>
        </p:blipFill>
        <p:spPr>
          <a:xfrm>
            <a:off x="3991319" y="7359805"/>
            <a:ext cx="2393317" cy="1741479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2A73BD4-C1F6-4F44-99B0-A201CDFA1A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1177" y="1443076"/>
            <a:ext cx="1602145" cy="19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9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0DE7404-55F2-204F-9AF9-D20DBD46EA82}"/>
              </a:ext>
            </a:extLst>
          </p:cNvPr>
          <p:cNvGrpSpPr/>
          <p:nvPr/>
        </p:nvGrpSpPr>
        <p:grpSpPr>
          <a:xfrm>
            <a:off x="813607" y="425527"/>
            <a:ext cx="5851273" cy="1638333"/>
            <a:chOff x="813607" y="425527"/>
            <a:chExt cx="5851273" cy="163833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D21AFF-53E6-1346-91A3-0873D2B67687}"/>
                </a:ext>
              </a:extLst>
            </p:cNvPr>
            <p:cNvSpPr/>
            <p:nvPr/>
          </p:nvSpPr>
          <p:spPr>
            <a:xfrm>
              <a:off x="813607" y="425527"/>
              <a:ext cx="5817612" cy="1638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2BAEB0F-0434-D148-A6D5-68D8D81E7988}"/>
                </a:ext>
              </a:extLst>
            </p:cNvPr>
            <p:cNvSpPr/>
            <p:nvPr/>
          </p:nvSpPr>
          <p:spPr>
            <a:xfrm>
              <a:off x="834330" y="429250"/>
              <a:ext cx="581758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Décolleté</a:t>
              </a:r>
              <a:endPara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58BAF72-8345-FD43-AC27-0D15DFA85043}"/>
                </a:ext>
              </a:extLst>
            </p:cNvPr>
            <p:cNvSpPr/>
            <p:nvPr/>
          </p:nvSpPr>
          <p:spPr>
            <a:xfrm>
              <a:off x="862779" y="986897"/>
              <a:ext cx="128386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Rond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D5A37B-88AC-4042-A4CA-83845C0CCD86}"/>
                </a:ext>
              </a:extLst>
            </p:cNvPr>
            <p:cNvSpPr/>
            <p:nvPr/>
          </p:nvSpPr>
          <p:spPr>
            <a:xfrm>
              <a:off x="2186744" y="983256"/>
              <a:ext cx="110899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V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C01D59-174A-D344-8FD8-B50F50BEA33C}"/>
                </a:ext>
              </a:extLst>
            </p:cNvPr>
            <p:cNvSpPr/>
            <p:nvPr/>
          </p:nvSpPr>
          <p:spPr>
            <a:xfrm>
              <a:off x="3608241" y="979538"/>
              <a:ext cx="1489544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Plongeant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3927D1E-2E53-CF47-A5C7-28B340E87BEC}"/>
                </a:ext>
              </a:extLst>
            </p:cNvPr>
            <p:cNvSpPr/>
            <p:nvPr/>
          </p:nvSpPr>
          <p:spPr>
            <a:xfrm>
              <a:off x="5317337" y="978468"/>
              <a:ext cx="1347543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Dos nu</a:t>
              </a: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56DD360-367A-C74C-8F10-E0ED26A29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6645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7E322FB-2C04-574A-9E00-4AF00F405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1244" y="14834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4DEB2CC-6A9D-6243-B1A5-F4C94037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6615" y="148784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AEA4767-664D-C141-A22F-2BFAB33AB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1108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5A0AB831-AC9D-284B-8C03-C27414A666B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5844" y="1499952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ABC34B-924E-FC4E-95EB-DBCA480DE265}"/>
              </a:ext>
            </a:extLst>
          </p:cNvPr>
          <p:cNvSpPr/>
          <p:nvPr/>
        </p:nvSpPr>
        <p:spPr>
          <a:xfrm>
            <a:off x="801371" y="4259011"/>
            <a:ext cx="5788800" cy="5454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F54A23-31C8-8849-BEBD-D51EE97F2270}"/>
              </a:ext>
            </a:extLst>
          </p:cNvPr>
          <p:cNvSpPr/>
          <p:nvPr/>
        </p:nvSpPr>
        <p:spPr>
          <a:xfrm>
            <a:off x="784943" y="5361512"/>
            <a:ext cx="5831674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FA96D9-AEEB-E442-A6EB-7E19B70AC197}"/>
              </a:ext>
            </a:extLst>
          </p:cNvPr>
          <p:cNvSpPr/>
          <p:nvPr/>
        </p:nvSpPr>
        <p:spPr>
          <a:xfrm>
            <a:off x="797323" y="5377063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Détails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368333-3181-7A4E-A958-85F1DF5979EC}"/>
              </a:ext>
            </a:extLst>
          </p:cNvPr>
          <p:cNvSpPr/>
          <p:nvPr/>
        </p:nvSpPr>
        <p:spPr>
          <a:xfrm>
            <a:off x="801371" y="7004800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72DCC71-A20F-D64A-BED0-CA639AA24F2A}"/>
              </a:ext>
            </a:extLst>
          </p:cNvPr>
          <p:cNvSpPr/>
          <p:nvPr/>
        </p:nvSpPr>
        <p:spPr>
          <a:xfrm>
            <a:off x="780629" y="699943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Tailles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32F3A7-BA02-4842-BD62-D8317B58CD14}"/>
              </a:ext>
            </a:extLst>
          </p:cNvPr>
          <p:cNvSpPr/>
          <p:nvPr/>
        </p:nvSpPr>
        <p:spPr>
          <a:xfrm>
            <a:off x="875448" y="7506906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7EEDBD-93F5-5B41-B8B9-BCC956809DB9}"/>
              </a:ext>
            </a:extLst>
          </p:cNvPr>
          <p:cNvSpPr/>
          <p:nvPr/>
        </p:nvSpPr>
        <p:spPr>
          <a:xfrm>
            <a:off x="2181197" y="7500972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5E254DA-6280-9C41-B8D1-08FA1FEB96F6}"/>
              </a:ext>
            </a:extLst>
          </p:cNvPr>
          <p:cNvSpPr/>
          <p:nvPr/>
        </p:nvSpPr>
        <p:spPr>
          <a:xfrm>
            <a:off x="3651795" y="750097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29A7CB-42AE-9740-B941-D15C711A6134}"/>
              </a:ext>
            </a:extLst>
          </p:cNvPr>
          <p:cNvSpPr/>
          <p:nvPr/>
        </p:nvSpPr>
        <p:spPr>
          <a:xfrm>
            <a:off x="5283676" y="750601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XL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211BCF32-6AC9-C042-9B5D-820EE3E3765A}"/>
              </a:ext>
            </a:extLst>
          </p:cNvPr>
          <p:cNvSpPr>
            <a:spLocks noChangeAspect="1"/>
          </p:cNvSpPr>
          <p:nvPr/>
        </p:nvSpPr>
        <p:spPr>
          <a:xfrm>
            <a:off x="1237356" y="814846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FD2553-E22A-BC42-964F-FC6EB78AB550}"/>
              </a:ext>
            </a:extLst>
          </p:cNvPr>
          <p:cNvSpPr>
            <a:spLocks noChangeAspect="1"/>
          </p:cNvSpPr>
          <p:nvPr/>
        </p:nvSpPr>
        <p:spPr>
          <a:xfrm>
            <a:off x="2555696" y="813193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12129498-AC4B-8948-8FD5-31D17AA01D2A}"/>
              </a:ext>
            </a:extLst>
          </p:cNvPr>
          <p:cNvSpPr>
            <a:spLocks noChangeAspect="1"/>
          </p:cNvSpPr>
          <p:nvPr/>
        </p:nvSpPr>
        <p:spPr>
          <a:xfrm>
            <a:off x="4145567" y="813565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015C3B3-6E04-8140-A7E2-DEB929008562}"/>
              </a:ext>
            </a:extLst>
          </p:cNvPr>
          <p:cNvSpPr/>
          <p:nvPr/>
        </p:nvSpPr>
        <p:spPr>
          <a:xfrm>
            <a:off x="761007" y="5831462"/>
            <a:ext cx="139459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Broderies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56BFEF5-4EB5-0B42-8D29-9D3CE0B06237}"/>
              </a:ext>
            </a:extLst>
          </p:cNvPr>
          <p:cNvSpPr/>
          <p:nvPr/>
        </p:nvSpPr>
        <p:spPr>
          <a:xfrm>
            <a:off x="2174678" y="582665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Sequins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A1288E9-DB89-C541-A0FA-BA511E508966}"/>
              </a:ext>
            </a:extLst>
          </p:cNvPr>
          <p:cNvSpPr/>
          <p:nvPr/>
        </p:nvSpPr>
        <p:spPr>
          <a:xfrm>
            <a:off x="3681967" y="582665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Perles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C0E19998-9551-084E-A0C9-00701C25710A}"/>
              </a:ext>
            </a:extLst>
          </p:cNvPr>
          <p:cNvSpPr>
            <a:spLocks noChangeAspect="1"/>
          </p:cNvSpPr>
          <p:nvPr/>
        </p:nvSpPr>
        <p:spPr>
          <a:xfrm>
            <a:off x="1262056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CE4DE37-7046-2D41-BED0-7FD4D3DFD089}"/>
              </a:ext>
            </a:extLst>
          </p:cNvPr>
          <p:cNvSpPr>
            <a:spLocks noChangeAspect="1"/>
          </p:cNvSpPr>
          <p:nvPr/>
        </p:nvSpPr>
        <p:spPr>
          <a:xfrm>
            <a:off x="2546687" y="642797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28BDF4B-8576-924E-8D36-D1466719CF04}"/>
              </a:ext>
            </a:extLst>
          </p:cNvPr>
          <p:cNvSpPr>
            <a:spLocks noChangeAspect="1"/>
          </p:cNvSpPr>
          <p:nvPr/>
        </p:nvSpPr>
        <p:spPr>
          <a:xfrm>
            <a:off x="4145567" y="642879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F1868FA6-6B25-2A49-AB1A-6FAED1574AE8}"/>
              </a:ext>
            </a:extLst>
          </p:cNvPr>
          <p:cNvSpPr>
            <a:spLocks noChangeAspect="1"/>
          </p:cNvSpPr>
          <p:nvPr/>
        </p:nvSpPr>
        <p:spPr>
          <a:xfrm>
            <a:off x="5799500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8F881B78-F31B-C74B-B3E1-A6608E50AF96}"/>
              </a:ext>
            </a:extLst>
          </p:cNvPr>
          <p:cNvSpPr>
            <a:spLocks noChangeAspect="1"/>
          </p:cNvSpPr>
          <p:nvPr/>
        </p:nvSpPr>
        <p:spPr>
          <a:xfrm>
            <a:off x="5773817" y="815398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9359DFD-8D14-CF4D-813D-1A7D4AC3DD39}"/>
              </a:ext>
            </a:extLst>
          </p:cNvPr>
          <p:cNvSpPr/>
          <p:nvPr/>
        </p:nvSpPr>
        <p:spPr>
          <a:xfrm>
            <a:off x="5310861" y="583090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Plissés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8C546EEE-1B9C-544F-B093-4F87A4AD3D74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27" y="8173318"/>
            <a:ext cx="360000" cy="3600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6B839F2E-E683-1C4A-AE4B-2217C7EDB5E9}"/>
              </a:ext>
            </a:extLst>
          </p:cNvPr>
          <p:cNvSpPr/>
          <p:nvPr/>
        </p:nvSpPr>
        <p:spPr>
          <a:xfrm>
            <a:off x="842419" y="2063860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FAAB415-00AC-CE43-B1DF-9DD41D87D826}"/>
              </a:ext>
            </a:extLst>
          </p:cNvPr>
          <p:cNvSpPr/>
          <p:nvPr/>
        </p:nvSpPr>
        <p:spPr>
          <a:xfrm>
            <a:off x="825964" y="2088892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6AD904-4C2E-F04B-8690-EC1DB4E58154}"/>
              </a:ext>
            </a:extLst>
          </p:cNvPr>
          <p:cNvSpPr/>
          <p:nvPr/>
        </p:nvSpPr>
        <p:spPr>
          <a:xfrm>
            <a:off x="824537" y="2560766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7673E0-2646-1641-8703-3F267E342DAE}"/>
              </a:ext>
            </a:extLst>
          </p:cNvPr>
          <p:cNvSpPr/>
          <p:nvPr/>
        </p:nvSpPr>
        <p:spPr>
          <a:xfrm>
            <a:off x="2112394" y="2560766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0554185-8357-E847-A671-81F65C4D6DB6}"/>
              </a:ext>
            </a:extLst>
          </p:cNvPr>
          <p:cNvSpPr/>
          <p:nvPr/>
        </p:nvSpPr>
        <p:spPr>
          <a:xfrm>
            <a:off x="3435046" y="256201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C00114-33E9-0C47-B0B4-0BF95921A6AC}"/>
              </a:ext>
            </a:extLst>
          </p:cNvPr>
          <p:cNvSpPr/>
          <p:nvPr/>
        </p:nvSpPr>
        <p:spPr>
          <a:xfrm>
            <a:off x="5214598" y="256401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1506EF60-3B6F-9E47-B4CE-AA536FD29E89}"/>
              </a:ext>
            </a:extLst>
          </p:cNvPr>
          <p:cNvSpPr>
            <a:spLocks noChangeAspect="1"/>
          </p:cNvSpPr>
          <p:nvPr/>
        </p:nvSpPr>
        <p:spPr>
          <a:xfrm>
            <a:off x="1272976" y="32175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A180C70E-D79C-6144-AE31-717487A4C155}"/>
              </a:ext>
            </a:extLst>
          </p:cNvPr>
          <p:cNvSpPr>
            <a:spLocks noChangeAspect="1"/>
          </p:cNvSpPr>
          <p:nvPr/>
        </p:nvSpPr>
        <p:spPr>
          <a:xfrm>
            <a:off x="2561244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3C264B4D-CF66-D944-AAE0-83AB73ECD766}"/>
              </a:ext>
            </a:extLst>
          </p:cNvPr>
          <p:cNvSpPr>
            <a:spLocks noChangeAspect="1"/>
          </p:cNvSpPr>
          <p:nvPr/>
        </p:nvSpPr>
        <p:spPr>
          <a:xfrm>
            <a:off x="4190296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9796CE5C-3C8D-BD41-AC51-A93D4D1928C1}"/>
              </a:ext>
            </a:extLst>
          </p:cNvPr>
          <p:cNvSpPr>
            <a:spLocks noChangeAspect="1"/>
          </p:cNvSpPr>
          <p:nvPr/>
        </p:nvSpPr>
        <p:spPr>
          <a:xfrm>
            <a:off x="5808970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F7991CC-5350-0247-88EB-515C2A126863}"/>
              </a:ext>
            </a:extLst>
          </p:cNvPr>
          <p:cNvSpPr/>
          <p:nvPr/>
        </p:nvSpPr>
        <p:spPr>
          <a:xfrm>
            <a:off x="832270" y="3707322"/>
            <a:ext cx="5796314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DDC9A9F-85BC-2745-95C2-A02A0FC5093E}"/>
              </a:ext>
            </a:extLst>
          </p:cNvPr>
          <p:cNvSpPr/>
          <p:nvPr/>
        </p:nvSpPr>
        <p:spPr>
          <a:xfrm>
            <a:off x="825964" y="36960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F2DF660-BA5A-C045-9385-0ABD4B99124B}"/>
              </a:ext>
            </a:extLst>
          </p:cNvPr>
          <p:cNvSpPr/>
          <p:nvPr/>
        </p:nvSpPr>
        <p:spPr>
          <a:xfrm>
            <a:off x="824537" y="41678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BFCC9CD-DA05-F148-A36A-BB1EA74549F6}"/>
              </a:ext>
            </a:extLst>
          </p:cNvPr>
          <p:cNvSpPr/>
          <p:nvPr/>
        </p:nvSpPr>
        <p:spPr>
          <a:xfrm>
            <a:off x="3076655" y="4167880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E7BCBE-D9DB-F44D-8E32-98FB57CAD7A6}"/>
              </a:ext>
            </a:extLst>
          </p:cNvPr>
          <p:cNvSpPr/>
          <p:nvPr/>
        </p:nvSpPr>
        <p:spPr>
          <a:xfrm>
            <a:off x="5157055" y="416788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640B6C77-8EBB-004E-B3D8-4EF0D68B90CD}"/>
              </a:ext>
            </a:extLst>
          </p:cNvPr>
          <p:cNvSpPr>
            <a:spLocks noChangeAspect="1"/>
          </p:cNvSpPr>
          <p:nvPr/>
        </p:nvSpPr>
        <p:spPr>
          <a:xfrm>
            <a:off x="1272976" y="48247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0370C3E2-E68E-FF47-90BA-F7C25AEF7161}"/>
              </a:ext>
            </a:extLst>
          </p:cNvPr>
          <p:cNvSpPr>
            <a:spLocks noChangeAspect="1"/>
          </p:cNvSpPr>
          <p:nvPr/>
        </p:nvSpPr>
        <p:spPr>
          <a:xfrm>
            <a:off x="3550471" y="481720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7B1C3791-92AF-FE4F-9AA3-A8531F74FC6C}"/>
              </a:ext>
            </a:extLst>
          </p:cNvPr>
          <p:cNvSpPr>
            <a:spLocks noChangeAspect="1"/>
          </p:cNvSpPr>
          <p:nvPr/>
        </p:nvSpPr>
        <p:spPr>
          <a:xfrm>
            <a:off x="5837242" y="48230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A4C2EE-9D85-A542-97FE-FF84C6E876FC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79A8C0EB-D820-B546-8E90-7B2D914DD848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4112" y="8167398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25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A4C2EE-9D85-A542-97FE-FF84C6E876FC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52EAC0C6-4580-4B46-B651-B064DE4C8E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04" t="14410" r="-41" b="7653"/>
          <a:stretch/>
        </p:blipFill>
        <p:spPr>
          <a:xfrm>
            <a:off x="2798057" y="1243894"/>
            <a:ext cx="1800000" cy="1800000"/>
          </a:xfrm>
          <a:prstGeom prst="ellipse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9D43C174-3391-3945-9FAF-BFE34F69A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51" t="17005" r="8575" b="5422"/>
          <a:stretch/>
        </p:blipFill>
        <p:spPr>
          <a:xfrm>
            <a:off x="4704504" y="1243894"/>
            <a:ext cx="1800000" cy="1800000"/>
          </a:xfrm>
          <a:prstGeom prst="ellipse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8531DF35-8335-B64E-BE07-F55FA3A38C3F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4405" b="4425"/>
          <a:stretch/>
        </p:blipFill>
        <p:spPr>
          <a:xfrm>
            <a:off x="882538" y="1258884"/>
            <a:ext cx="1800000" cy="1800000"/>
          </a:xfrm>
          <a:prstGeom prst="ellipse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9B6538-FA79-E347-AFEF-1D2B61199934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-49" t="7807" r="-1" b="9087"/>
          <a:stretch/>
        </p:blipFill>
        <p:spPr>
          <a:xfrm>
            <a:off x="884751" y="5505872"/>
            <a:ext cx="1800878" cy="1800000"/>
          </a:xfrm>
          <a:prstGeom prst="ellipse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4E760D9-078D-1446-803F-3EE2234A958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125" b="5337"/>
          <a:stretch/>
        </p:blipFill>
        <p:spPr>
          <a:xfrm>
            <a:off x="2797096" y="3382378"/>
            <a:ext cx="1800961" cy="1800000"/>
          </a:xfrm>
          <a:prstGeom prst="ellipse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7941717-585A-444E-BE81-4E6B600ADAC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917" b="10462"/>
          <a:stretch/>
        </p:blipFill>
        <p:spPr>
          <a:xfrm>
            <a:off x="4708082" y="7650356"/>
            <a:ext cx="1800961" cy="1800000"/>
          </a:xfrm>
          <a:prstGeom prst="ellipse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B0EC960-44CA-234C-8F19-306D07C6D9D8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887" b="4697"/>
          <a:stretch/>
        </p:blipFill>
        <p:spPr>
          <a:xfrm>
            <a:off x="885629" y="7644356"/>
            <a:ext cx="1800000" cy="1800000"/>
          </a:xfrm>
          <a:prstGeom prst="ellipse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53499D6-359C-874C-A28C-67742D6EBFF7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t="11123" b="5079"/>
          <a:stretch/>
        </p:blipFill>
        <p:spPr>
          <a:xfrm>
            <a:off x="2798057" y="5505872"/>
            <a:ext cx="1800000" cy="1800000"/>
          </a:xfrm>
          <a:prstGeom prst="ellipse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1A17579-6AD4-6143-8D78-94176E5B87DC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t="8061" b="5079"/>
          <a:stretch/>
        </p:blipFill>
        <p:spPr>
          <a:xfrm>
            <a:off x="891610" y="3382378"/>
            <a:ext cx="1800000" cy="1800000"/>
          </a:xfrm>
          <a:prstGeom prst="ellipse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628CB32-7A06-DE4A-9326-8147A74184C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689" b="6979"/>
          <a:stretch/>
        </p:blipFill>
        <p:spPr>
          <a:xfrm>
            <a:off x="4708563" y="3382378"/>
            <a:ext cx="1800000" cy="1800000"/>
          </a:xfrm>
          <a:prstGeom prst="ellipse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DB0058B-1B63-DC49-B8A6-5A06B717B5E3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14555" b="12948"/>
          <a:stretch/>
        </p:blipFill>
        <p:spPr>
          <a:xfrm>
            <a:off x="2797096" y="7644356"/>
            <a:ext cx="1800000" cy="1800000"/>
          </a:xfrm>
          <a:prstGeom prst="ellipse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5682C42C-11A1-DC41-B043-1FF8F9F7B77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6189" r="4684" b="20280"/>
          <a:stretch/>
        </p:blipFill>
        <p:spPr>
          <a:xfrm>
            <a:off x="4704504" y="5500022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3237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9B6538-FA79-E347-AFEF-1D2B611999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46" t="14784" r="7516" b="5079"/>
          <a:stretch/>
        </p:blipFill>
        <p:spPr>
          <a:xfrm>
            <a:off x="1016684" y="1017021"/>
            <a:ext cx="5385285" cy="5385285"/>
          </a:xfrm>
          <a:prstGeom prst="ellipse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98E3C2-106B-F84C-8F01-42153151D443}"/>
              </a:ext>
            </a:extLst>
          </p:cNvPr>
          <p:cNvSpPr/>
          <p:nvPr/>
        </p:nvSpPr>
        <p:spPr>
          <a:xfrm>
            <a:off x="1413497" y="6558004"/>
            <a:ext cx="4591658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Maje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7DC0F8-180F-154B-8A63-EA6C43D68963}"/>
              </a:ext>
            </a:extLst>
          </p:cNvPr>
          <p:cNvSpPr/>
          <p:nvPr/>
        </p:nvSpPr>
        <p:spPr>
          <a:xfrm>
            <a:off x="783771" y="728248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AE1471-65AE-5540-9406-2B52FAF52101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8E4FD-7E63-0340-A7FB-73C36E20CA2A}"/>
              </a:ext>
            </a:extLst>
          </p:cNvPr>
          <p:cNvSpPr/>
          <p:nvPr/>
        </p:nvSpPr>
        <p:spPr>
          <a:xfrm>
            <a:off x="802434" y="9076517"/>
            <a:ext cx="2151721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Trouver un Magasin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B6C169-E973-CD40-91D4-18F48C0E6120}"/>
              </a:ext>
            </a:extLst>
          </p:cNvPr>
          <p:cNvSpPr/>
          <p:nvPr/>
        </p:nvSpPr>
        <p:spPr>
          <a:xfrm>
            <a:off x="4452286" y="9054460"/>
            <a:ext cx="2151721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Trouver en ligne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16B0D1C-A575-E144-95FB-2DACFD379076}"/>
              </a:ext>
            </a:extLst>
          </p:cNvPr>
          <p:cNvSpPr>
            <a:spLocks noChangeAspect="1"/>
          </p:cNvSpPr>
          <p:nvPr/>
        </p:nvSpPr>
        <p:spPr>
          <a:xfrm>
            <a:off x="1652182" y="7443247"/>
            <a:ext cx="1301973" cy="1301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DE17B-B608-C446-96A1-1447BDA246F2}"/>
              </a:ext>
            </a:extLst>
          </p:cNvPr>
          <p:cNvSpPr/>
          <p:nvPr/>
        </p:nvSpPr>
        <p:spPr>
          <a:xfrm>
            <a:off x="1790046" y="7917188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147,5€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25D3BC00-BD86-D84F-958E-BD4DAAA4E73F}"/>
              </a:ext>
            </a:extLst>
          </p:cNvPr>
          <p:cNvSpPr>
            <a:spLocks noChangeAspect="1"/>
          </p:cNvSpPr>
          <p:nvPr/>
        </p:nvSpPr>
        <p:spPr>
          <a:xfrm>
            <a:off x="4376176" y="7443247"/>
            <a:ext cx="1301973" cy="1301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860C9B-BEE2-DC46-9A08-77BBCECEAD6C}"/>
              </a:ext>
            </a:extLst>
          </p:cNvPr>
          <p:cNvSpPr/>
          <p:nvPr/>
        </p:nvSpPr>
        <p:spPr>
          <a:xfrm>
            <a:off x="4573224" y="7609412"/>
            <a:ext cx="90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Tailles</a:t>
            </a:r>
          </a:p>
          <a:p>
            <a:pPr algn="ctr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7031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98E3C2-106B-F84C-8F01-42153151D443}"/>
              </a:ext>
            </a:extLst>
          </p:cNvPr>
          <p:cNvSpPr/>
          <p:nvPr/>
        </p:nvSpPr>
        <p:spPr>
          <a:xfrm>
            <a:off x="1413497" y="6558004"/>
            <a:ext cx="4591658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Maje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77DC0F8-180F-154B-8A63-EA6C43D68963}"/>
              </a:ext>
            </a:extLst>
          </p:cNvPr>
          <p:cNvSpPr/>
          <p:nvPr/>
        </p:nvSpPr>
        <p:spPr>
          <a:xfrm>
            <a:off x="783771" y="728248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AE1471-65AE-5540-9406-2B52FAF52101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B8E4FD-7E63-0340-A7FB-73C36E20CA2A}"/>
              </a:ext>
            </a:extLst>
          </p:cNvPr>
          <p:cNvSpPr/>
          <p:nvPr/>
        </p:nvSpPr>
        <p:spPr>
          <a:xfrm>
            <a:off x="802434" y="9076517"/>
            <a:ext cx="2151721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Trouver un Magasin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B6C169-E973-CD40-91D4-18F48C0E6120}"/>
              </a:ext>
            </a:extLst>
          </p:cNvPr>
          <p:cNvSpPr/>
          <p:nvPr/>
        </p:nvSpPr>
        <p:spPr>
          <a:xfrm>
            <a:off x="4452286" y="9054460"/>
            <a:ext cx="2151721" cy="538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00503020000020003" pitchFamily="2" charset="0"/>
              </a:rPr>
              <a:t>Trouver en ligne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803534-0CCA-134A-ABB9-1FDD55EFB28B}"/>
              </a:ext>
            </a:extLst>
          </p:cNvPr>
          <p:cNvSpPr>
            <a:spLocks noChangeAspect="1"/>
          </p:cNvSpPr>
          <p:nvPr/>
        </p:nvSpPr>
        <p:spPr>
          <a:xfrm>
            <a:off x="1016683" y="1017019"/>
            <a:ext cx="5385284" cy="5423189"/>
          </a:xfrm>
          <a:prstGeom prst="ellipse">
            <a:avLst/>
          </a:prstGeom>
          <a:solidFill>
            <a:srgbClr val="F8F5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F29A3BC-AACB-604D-BD23-48126A0F3898}"/>
              </a:ext>
            </a:extLst>
          </p:cNvPr>
          <p:cNvSpPr/>
          <p:nvPr/>
        </p:nvSpPr>
        <p:spPr>
          <a:xfrm>
            <a:off x="2789682" y="1452127"/>
            <a:ext cx="1839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Description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205B7C3-9113-E242-BCFA-A2568BFF68B6}"/>
              </a:ext>
            </a:extLst>
          </p:cNvPr>
          <p:cNvCxnSpPr/>
          <p:nvPr/>
        </p:nvCxnSpPr>
        <p:spPr>
          <a:xfrm>
            <a:off x="2563586" y="1913792"/>
            <a:ext cx="22696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9A60B6-CF11-CA48-8523-A0BB80873610}"/>
              </a:ext>
            </a:extLst>
          </p:cNvPr>
          <p:cNvSpPr/>
          <p:nvPr/>
        </p:nvSpPr>
        <p:spPr>
          <a:xfrm>
            <a:off x="1413498" y="2348900"/>
            <a:ext cx="45916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600" dirty="0">
                <a:solidFill>
                  <a:srgbClr val="000000"/>
                </a:solidFill>
                <a:latin typeface="Avenir Roman" panose="02000503020000020003" pitchFamily="2" charset="0"/>
              </a:rPr>
              <a:t>Robe longue de coupe fluide, travaillée dans un tissu aux motifs graphiques. Décolleté V croisé et manches longues chauve-souris. Modèle terminé par un zip invisible au dos. </a:t>
            </a:r>
          </a:p>
          <a:p>
            <a:pPr algn="just"/>
            <a:r>
              <a:rPr lang="fr-FR" sz="1600" dirty="0">
                <a:solidFill>
                  <a:srgbClr val="000000"/>
                </a:solidFill>
                <a:latin typeface="Avenir Roman" panose="02000503020000020003" pitchFamily="2" charset="0"/>
              </a:rPr>
              <a:t>Photographies Retouchées</a:t>
            </a:r>
            <a:endParaRPr lang="fr-FR" sz="1600" b="0" i="0" dirty="0">
              <a:solidFill>
                <a:srgbClr val="000000"/>
              </a:solidFill>
              <a:effectLst/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BD4FFC-8973-BA41-8150-C769394DB39A}"/>
              </a:ext>
            </a:extLst>
          </p:cNvPr>
          <p:cNvSpPr/>
          <p:nvPr/>
        </p:nvSpPr>
        <p:spPr>
          <a:xfrm>
            <a:off x="2989611" y="4052952"/>
            <a:ext cx="1439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Matières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872EFA77-D018-E448-A3EC-0C8C14787BA8}"/>
              </a:ext>
            </a:extLst>
          </p:cNvPr>
          <p:cNvCxnSpPr/>
          <p:nvPr/>
        </p:nvCxnSpPr>
        <p:spPr>
          <a:xfrm>
            <a:off x="2563586" y="4514617"/>
            <a:ext cx="226967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17A93A-042E-B540-A6E9-0E76C9A29C2E}"/>
              </a:ext>
            </a:extLst>
          </p:cNvPr>
          <p:cNvSpPr/>
          <p:nvPr/>
        </p:nvSpPr>
        <p:spPr>
          <a:xfrm>
            <a:off x="1820200" y="4901422"/>
            <a:ext cx="377825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1600" dirty="0">
                <a:solidFill>
                  <a:srgbClr val="000000"/>
                </a:solidFill>
                <a:latin typeface="Avenir Roman" panose="02000503020000020003" pitchFamily="2" charset="0"/>
              </a:rPr>
              <a:t>Tissu Principal : 100% Polyester</a:t>
            </a:r>
            <a:br>
              <a:rPr lang="fr-FR" sz="1600" dirty="0">
                <a:latin typeface="Avenir Roman" panose="02000503020000020003" pitchFamily="2" charset="0"/>
              </a:rPr>
            </a:br>
            <a:r>
              <a:rPr lang="fr-FR" sz="1600" dirty="0">
                <a:solidFill>
                  <a:srgbClr val="000000"/>
                </a:solidFill>
                <a:latin typeface="Avenir Roman" panose="02000503020000020003" pitchFamily="2" charset="0"/>
              </a:rPr>
              <a:t>Doublure Principale : 100% Coton</a:t>
            </a:r>
            <a:endParaRPr lang="fr-FR" sz="1600" dirty="0">
              <a:latin typeface="Avenir Roman" panose="02000503020000020003" pitchFamily="2" charset="0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5F292632-372E-E940-99D2-FA1CCFD7943A}"/>
              </a:ext>
            </a:extLst>
          </p:cNvPr>
          <p:cNvSpPr>
            <a:spLocks noChangeAspect="1"/>
          </p:cNvSpPr>
          <p:nvPr/>
        </p:nvSpPr>
        <p:spPr>
          <a:xfrm>
            <a:off x="1652182" y="7443247"/>
            <a:ext cx="1301973" cy="1301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C541F8-F349-464F-B1C2-6C9B5D41FAF8}"/>
              </a:ext>
            </a:extLst>
          </p:cNvPr>
          <p:cNvSpPr/>
          <p:nvPr/>
        </p:nvSpPr>
        <p:spPr>
          <a:xfrm>
            <a:off x="1790046" y="7917188"/>
            <a:ext cx="10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147,5€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BF19E7A8-9110-EC46-80AD-78088442D106}"/>
              </a:ext>
            </a:extLst>
          </p:cNvPr>
          <p:cNvSpPr>
            <a:spLocks noChangeAspect="1"/>
          </p:cNvSpPr>
          <p:nvPr/>
        </p:nvSpPr>
        <p:spPr>
          <a:xfrm>
            <a:off x="4376176" y="7443247"/>
            <a:ext cx="1301973" cy="130197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35B1B3-1C86-2B4B-A004-32EC01A62FBA}"/>
              </a:ext>
            </a:extLst>
          </p:cNvPr>
          <p:cNvSpPr/>
          <p:nvPr/>
        </p:nvSpPr>
        <p:spPr>
          <a:xfrm>
            <a:off x="4573224" y="7609412"/>
            <a:ext cx="9078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Tailles</a:t>
            </a:r>
          </a:p>
          <a:p>
            <a:pPr algn="ctr"/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2749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8A41DE23-3EE5-8241-897A-15CD6DBEF64F}"/>
              </a:ext>
            </a:extLst>
          </p:cNvPr>
          <p:cNvSpPr/>
          <p:nvPr/>
        </p:nvSpPr>
        <p:spPr>
          <a:xfrm>
            <a:off x="783771" y="930751"/>
            <a:ext cx="5820236" cy="1122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Étoile à 5 branches 35">
            <a:extLst>
              <a:ext uri="{FF2B5EF4-FFF2-40B4-BE49-F238E27FC236}">
                <a16:creationId xmlns:a16="http://schemas.microsoft.com/office/drawing/2014/main" id="{4EFC4FF9-355E-DC44-901B-B4FADECA82F5}"/>
              </a:ext>
            </a:extLst>
          </p:cNvPr>
          <p:cNvSpPr>
            <a:spLocks noChangeAspect="1"/>
          </p:cNvSpPr>
          <p:nvPr/>
        </p:nvSpPr>
        <p:spPr>
          <a:xfrm>
            <a:off x="3240314" y="1044909"/>
            <a:ext cx="941828" cy="869380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49BB36D-C6E1-8F4C-BC95-D4905683DB15}"/>
              </a:ext>
            </a:extLst>
          </p:cNvPr>
          <p:cNvSpPr txBox="1"/>
          <p:nvPr/>
        </p:nvSpPr>
        <p:spPr>
          <a:xfrm>
            <a:off x="1823638" y="1248767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Mes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A115F12-77C7-8B4C-8030-FD094A0E247F}"/>
              </a:ext>
            </a:extLst>
          </p:cNvPr>
          <p:cNvSpPr txBox="1"/>
          <p:nvPr/>
        </p:nvSpPr>
        <p:spPr>
          <a:xfrm>
            <a:off x="4560864" y="1248767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Favoris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5CDFB19-B55B-A448-9F8C-528C9A21FA28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B74410D7-0CEF-FF49-8724-BB2EBC38B02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54" name="Larme 53">
              <a:extLst>
                <a:ext uri="{FF2B5EF4-FFF2-40B4-BE49-F238E27FC236}">
                  <a16:creationId xmlns:a16="http://schemas.microsoft.com/office/drawing/2014/main" id="{B8AE0C70-2002-684F-BF6D-598987D02422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Coeur 54">
              <a:extLst>
                <a:ext uri="{FF2B5EF4-FFF2-40B4-BE49-F238E27FC236}">
                  <a16:creationId xmlns:a16="http://schemas.microsoft.com/office/drawing/2014/main" id="{CC198BD3-6CEF-C64E-84D3-088DD65F79C9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56" name="Étoile à 5 branches 55">
            <a:extLst>
              <a:ext uri="{FF2B5EF4-FFF2-40B4-BE49-F238E27FC236}">
                <a16:creationId xmlns:a16="http://schemas.microsoft.com/office/drawing/2014/main" id="{F137E4C0-73CC-7240-89FB-6E2A1D39508C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19C241E8-2281-DD45-A732-6F3779462AF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8599" b="9514"/>
          <a:stretch/>
        </p:blipFill>
        <p:spPr>
          <a:xfrm>
            <a:off x="910167" y="2156051"/>
            <a:ext cx="1800000" cy="1800000"/>
          </a:xfrm>
          <a:prstGeom prst="ellipse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2D64C445-1C9C-A94E-8338-AA7EA8202B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788"/>
          <a:stretch/>
        </p:blipFill>
        <p:spPr>
          <a:xfrm>
            <a:off x="4712289" y="2156051"/>
            <a:ext cx="1799034" cy="1800000"/>
          </a:xfrm>
          <a:prstGeom prst="ellipse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DEEAD838-B18F-064C-BE2F-FFB2FDD7CF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6" b="19565"/>
          <a:stretch/>
        </p:blipFill>
        <p:spPr>
          <a:xfrm>
            <a:off x="2811228" y="2156051"/>
            <a:ext cx="1800000" cy="1800000"/>
          </a:xfrm>
          <a:prstGeom prst="ellipse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7E36F76B-3E74-FF4B-B908-577B737126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082" b="3072"/>
          <a:stretch/>
        </p:blipFill>
        <p:spPr>
          <a:xfrm>
            <a:off x="910167" y="4058672"/>
            <a:ext cx="1798880" cy="1800000"/>
          </a:xfrm>
          <a:prstGeom prst="ellipse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8DBDF2F4-25AF-0745-9E3D-DBC3E0983F2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941" b="6405"/>
          <a:stretch/>
        </p:blipFill>
        <p:spPr>
          <a:xfrm>
            <a:off x="4712289" y="4058672"/>
            <a:ext cx="1798805" cy="1800000"/>
          </a:xfrm>
          <a:prstGeom prst="ellipse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26392222-B74B-FE47-8CEF-56DB3910D614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302" r="736" b="3711"/>
          <a:stretch/>
        </p:blipFill>
        <p:spPr>
          <a:xfrm>
            <a:off x="2811228" y="4058672"/>
            <a:ext cx="1800000" cy="1800000"/>
          </a:xfrm>
          <a:prstGeom prst="ellipse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EF53F8B9-09B7-274A-84BA-D5AE238B80D9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8084" b="2456"/>
          <a:stretch/>
        </p:blipFill>
        <p:spPr>
          <a:xfrm>
            <a:off x="898676" y="5962624"/>
            <a:ext cx="1800000" cy="1800000"/>
          </a:xfrm>
          <a:prstGeom prst="ellipse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C3BC8637-0EF7-744F-8E22-476DD2452266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-49" t="7807" r="-1" b="9087"/>
          <a:stretch/>
        </p:blipFill>
        <p:spPr>
          <a:xfrm>
            <a:off x="2799298" y="5962624"/>
            <a:ext cx="1800878" cy="1800000"/>
          </a:xfrm>
          <a:prstGeom prst="ellipse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114878E6-BB18-EA4A-A42C-38B6F08DE13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6" t="23526" r="-486" b="8461"/>
          <a:stretch/>
        </p:blipFill>
        <p:spPr>
          <a:xfrm>
            <a:off x="908683" y="7871508"/>
            <a:ext cx="1800364" cy="1800000"/>
          </a:xfrm>
          <a:prstGeom prst="ellipse">
            <a:avLst/>
          </a:prstGeom>
        </p:spPr>
      </p:pic>
      <p:pic>
        <p:nvPicPr>
          <p:cNvPr id="82" name="Image 81">
            <a:extLst>
              <a:ext uri="{FF2B5EF4-FFF2-40B4-BE49-F238E27FC236}">
                <a16:creationId xmlns:a16="http://schemas.microsoft.com/office/drawing/2014/main" id="{83D4443C-BE26-564C-A257-0E82E34D466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163" b="-1"/>
          <a:stretch/>
        </p:blipFill>
        <p:spPr>
          <a:xfrm>
            <a:off x="4700798" y="7870345"/>
            <a:ext cx="1799294" cy="1800000"/>
          </a:xfrm>
          <a:prstGeom prst="ellipse">
            <a:avLst/>
          </a:prstGeom>
        </p:spPr>
      </p:pic>
      <p:pic>
        <p:nvPicPr>
          <p:cNvPr id="83" name="Image 82">
            <a:extLst>
              <a:ext uri="{FF2B5EF4-FFF2-40B4-BE49-F238E27FC236}">
                <a16:creationId xmlns:a16="http://schemas.microsoft.com/office/drawing/2014/main" id="{52DD0104-915E-4042-A40E-B863BD2C3D6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8910"/>
          <a:stretch/>
        </p:blipFill>
        <p:spPr>
          <a:xfrm>
            <a:off x="2811228" y="7870345"/>
            <a:ext cx="1796351" cy="1800000"/>
          </a:xfrm>
          <a:prstGeom prst="ellipse">
            <a:avLst/>
          </a:prstGeom>
        </p:spPr>
      </p:pic>
      <p:pic>
        <p:nvPicPr>
          <p:cNvPr id="84" name="Image 83">
            <a:extLst>
              <a:ext uri="{FF2B5EF4-FFF2-40B4-BE49-F238E27FC236}">
                <a16:creationId xmlns:a16="http://schemas.microsoft.com/office/drawing/2014/main" id="{352202C3-C6E1-9447-9223-4621E75B88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851" t="17005" r="8575" b="5422"/>
          <a:stretch/>
        </p:blipFill>
        <p:spPr>
          <a:xfrm>
            <a:off x="4700798" y="5962624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2023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EEDF91-0FD6-294D-BCBC-62EA75F59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4" t="153" r="15758" b="17564"/>
          <a:stretch/>
        </p:blipFill>
        <p:spPr>
          <a:xfrm>
            <a:off x="785710" y="2546922"/>
            <a:ext cx="5837966" cy="4147571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B1D3FEBE-0DFC-534E-9948-37901FD6CB6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3681160" y="6285794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3" name="Larme 32">
              <a:extLst>
                <a:ext uri="{FF2B5EF4-FFF2-40B4-BE49-F238E27FC236}">
                  <a16:creationId xmlns:a16="http://schemas.microsoft.com/office/drawing/2014/main" id="{72D86F5A-B033-414A-9CEF-F2684CCA848B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Coeur 33">
              <a:extLst>
                <a:ext uri="{FF2B5EF4-FFF2-40B4-BE49-F238E27FC236}">
                  <a16:creationId xmlns:a16="http://schemas.microsoft.com/office/drawing/2014/main" id="{66E070C4-BA40-8C40-8B59-BDFED9410D8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82A2B1-E016-5B43-B10B-5FD629A1246B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2566132" y="5208563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6" name="Larme 35">
              <a:extLst>
                <a:ext uri="{FF2B5EF4-FFF2-40B4-BE49-F238E27FC236}">
                  <a16:creationId xmlns:a16="http://schemas.microsoft.com/office/drawing/2014/main" id="{B39BEA88-B4D0-394B-BF90-CBC78A8D96C1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Coeur 36">
              <a:extLst>
                <a:ext uri="{FF2B5EF4-FFF2-40B4-BE49-F238E27FC236}">
                  <a16:creationId xmlns:a16="http://schemas.microsoft.com/office/drawing/2014/main" id="{51EA415E-BAF1-0741-B5A4-A04854D5949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2BC4D8F8-5A99-E945-BA79-CF90AACB8FF4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443964" y="5171991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9" name="Larme 38">
              <a:extLst>
                <a:ext uri="{FF2B5EF4-FFF2-40B4-BE49-F238E27FC236}">
                  <a16:creationId xmlns:a16="http://schemas.microsoft.com/office/drawing/2014/main" id="{195EE15F-E33C-1044-BD8F-28ACC6576615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Coeur 39">
              <a:extLst>
                <a:ext uri="{FF2B5EF4-FFF2-40B4-BE49-F238E27FC236}">
                  <a16:creationId xmlns:a16="http://schemas.microsoft.com/office/drawing/2014/main" id="{B4A14421-6430-6A4C-8919-C8E33D9BF816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989DFB7-D57C-2344-9A2D-0D6D44C08D49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681670" y="5164433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2" name="Larme 41">
              <a:extLst>
                <a:ext uri="{FF2B5EF4-FFF2-40B4-BE49-F238E27FC236}">
                  <a16:creationId xmlns:a16="http://schemas.microsoft.com/office/drawing/2014/main" id="{A40226A6-A3DC-8345-94D4-3B7CB72F8A61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Coeur 42">
              <a:extLst>
                <a:ext uri="{FF2B5EF4-FFF2-40B4-BE49-F238E27FC236}">
                  <a16:creationId xmlns:a16="http://schemas.microsoft.com/office/drawing/2014/main" id="{9EE35F0C-1C4E-124A-8845-3E18D85A3608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1F48F0-B9F7-164B-BB52-89F2129A2938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914648" y="5406807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5" name="Larme 44">
              <a:extLst>
                <a:ext uri="{FF2B5EF4-FFF2-40B4-BE49-F238E27FC236}">
                  <a16:creationId xmlns:a16="http://schemas.microsoft.com/office/drawing/2014/main" id="{84E4F0E3-7B2A-E340-971F-1283BF4ADAF2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Coeur 45">
              <a:extLst>
                <a:ext uri="{FF2B5EF4-FFF2-40B4-BE49-F238E27FC236}">
                  <a16:creationId xmlns:a16="http://schemas.microsoft.com/office/drawing/2014/main" id="{9B7E9435-FFC0-6D43-B25E-DB3093B8237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BB9BE982-BCD2-FA4E-9833-8CFFE9AAEAFD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2373784" y="2805282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8" name="Larme 47">
              <a:extLst>
                <a:ext uri="{FF2B5EF4-FFF2-40B4-BE49-F238E27FC236}">
                  <a16:creationId xmlns:a16="http://schemas.microsoft.com/office/drawing/2014/main" id="{855AB8E5-B0AC-9545-8778-8D00E7F068F3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Coeur 48">
              <a:extLst>
                <a:ext uri="{FF2B5EF4-FFF2-40B4-BE49-F238E27FC236}">
                  <a16:creationId xmlns:a16="http://schemas.microsoft.com/office/drawing/2014/main" id="{11C33BCC-DE49-D14C-B09A-B986FDC9284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AB6DC23-C69E-D348-9929-F986F6778A03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5064072" y="3867758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1" name="Larme 50">
              <a:extLst>
                <a:ext uri="{FF2B5EF4-FFF2-40B4-BE49-F238E27FC236}">
                  <a16:creationId xmlns:a16="http://schemas.microsoft.com/office/drawing/2014/main" id="{DEA5527C-B17C-9E4E-BA2C-E3FAAD952259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Coeur 51">
              <a:extLst>
                <a:ext uri="{FF2B5EF4-FFF2-40B4-BE49-F238E27FC236}">
                  <a16:creationId xmlns:a16="http://schemas.microsoft.com/office/drawing/2014/main" id="{64263B2B-739F-7742-868F-60A9206D295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7F55173-774F-6540-A5E8-D713B581E8DB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3980440" y="2563285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4" name="Larme 53">
              <a:extLst>
                <a:ext uri="{FF2B5EF4-FFF2-40B4-BE49-F238E27FC236}">
                  <a16:creationId xmlns:a16="http://schemas.microsoft.com/office/drawing/2014/main" id="{0A6C3D37-183E-5142-B359-ECB8D63F673A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Coeur 54">
              <a:extLst>
                <a:ext uri="{FF2B5EF4-FFF2-40B4-BE49-F238E27FC236}">
                  <a16:creationId xmlns:a16="http://schemas.microsoft.com/office/drawing/2014/main" id="{9E805E12-59B7-E048-BFE1-F7A183B72488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612E3E3-324E-A940-8925-B29D0C3686C4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313493" y="3941325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7" name="Larme 56">
              <a:extLst>
                <a:ext uri="{FF2B5EF4-FFF2-40B4-BE49-F238E27FC236}">
                  <a16:creationId xmlns:a16="http://schemas.microsoft.com/office/drawing/2014/main" id="{DF006071-C492-7C49-832F-81BAE81C4C74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Coeur 57">
              <a:extLst>
                <a:ext uri="{FF2B5EF4-FFF2-40B4-BE49-F238E27FC236}">
                  <a16:creationId xmlns:a16="http://schemas.microsoft.com/office/drawing/2014/main" id="{419030FC-D9BE-E344-9792-D484E84B952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0BD132F2-5B40-F544-BD3B-1CF229D169D2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5719972" y="3718770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63" name="Larme 62">
              <a:extLst>
                <a:ext uri="{FF2B5EF4-FFF2-40B4-BE49-F238E27FC236}">
                  <a16:creationId xmlns:a16="http://schemas.microsoft.com/office/drawing/2014/main" id="{DA9FA9EE-6EB3-AD4C-9105-E6C7BDEFA5B9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Coeur 63">
              <a:extLst>
                <a:ext uri="{FF2B5EF4-FFF2-40B4-BE49-F238E27FC236}">
                  <a16:creationId xmlns:a16="http://schemas.microsoft.com/office/drawing/2014/main" id="{AA1B5710-42EF-3B41-A34F-1870DD907B41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D4040CF-2D04-E849-9458-3959C74198A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6164093" y="3856514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66" name="Larme 65">
              <a:extLst>
                <a:ext uri="{FF2B5EF4-FFF2-40B4-BE49-F238E27FC236}">
                  <a16:creationId xmlns:a16="http://schemas.microsoft.com/office/drawing/2014/main" id="{A4685370-E5C0-ED4B-AF82-10529A1DD20E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Coeur 66">
              <a:extLst>
                <a:ext uri="{FF2B5EF4-FFF2-40B4-BE49-F238E27FC236}">
                  <a16:creationId xmlns:a16="http://schemas.microsoft.com/office/drawing/2014/main" id="{34D9CC0D-2B29-FE46-8BCB-1DF735C5B0DE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C5F7147-395C-7746-BD99-5C3D94F6252F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6323869" y="4512570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70" name="Larme 69">
              <a:extLst>
                <a:ext uri="{FF2B5EF4-FFF2-40B4-BE49-F238E27FC236}">
                  <a16:creationId xmlns:a16="http://schemas.microsoft.com/office/drawing/2014/main" id="{EB418C8D-9E2F-AB41-B445-6F3B25A27C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Coeur 70">
              <a:extLst>
                <a:ext uri="{FF2B5EF4-FFF2-40B4-BE49-F238E27FC236}">
                  <a16:creationId xmlns:a16="http://schemas.microsoft.com/office/drawing/2014/main" id="{8749AA17-979F-8E48-8D48-2423F8C320D6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63CF92A-E2AE-A24E-B8FA-0049E58F0E37}"/>
              </a:ext>
            </a:extLst>
          </p:cNvPr>
          <p:cNvSpPr/>
          <p:nvPr/>
        </p:nvSpPr>
        <p:spPr>
          <a:xfrm>
            <a:off x="804590" y="91009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7B455E6-DA5F-AE43-A519-8A07AF2E610E}"/>
              </a:ext>
            </a:extLst>
          </p:cNvPr>
          <p:cNvSpPr/>
          <p:nvPr/>
        </p:nvSpPr>
        <p:spPr>
          <a:xfrm>
            <a:off x="1482445" y="1504501"/>
            <a:ext cx="4457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Les magasins les plus proches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E5DD9A-2545-2145-87E5-6BB3A794CE7F}"/>
              </a:ext>
            </a:extLst>
          </p:cNvPr>
          <p:cNvSpPr/>
          <p:nvPr/>
        </p:nvSpPr>
        <p:spPr>
          <a:xfrm>
            <a:off x="799787" y="669216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8E1C7A8-05C0-1741-B0CB-AD253EA7A76F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76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EEDF91-0FD6-294D-BCBC-62EA75F59D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14" t="153" r="15758" b="17564"/>
          <a:stretch/>
        </p:blipFill>
        <p:spPr>
          <a:xfrm>
            <a:off x="785710" y="2546922"/>
            <a:ext cx="5837966" cy="4147571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B1D3FEBE-0DFC-534E-9948-37901FD6CB6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3681160" y="6285794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3" name="Larme 32">
              <a:extLst>
                <a:ext uri="{FF2B5EF4-FFF2-40B4-BE49-F238E27FC236}">
                  <a16:creationId xmlns:a16="http://schemas.microsoft.com/office/drawing/2014/main" id="{72D86F5A-B033-414A-9CEF-F2684CCA848B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Coeur 33">
              <a:extLst>
                <a:ext uri="{FF2B5EF4-FFF2-40B4-BE49-F238E27FC236}">
                  <a16:creationId xmlns:a16="http://schemas.microsoft.com/office/drawing/2014/main" id="{66E070C4-BA40-8C40-8B59-BDFED9410D8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82A2B1-E016-5B43-B10B-5FD629A1246B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2566132" y="5208563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6" name="Larme 35">
              <a:extLst>
                <a:ext uri="{FF2B5EF4-FFF2-40B4-BE49-F238E27FC236}">
                  <a16:creationId xmlns:a16="http://schemas.microsoft.com/office/drawing/2014/main" id="{B39BEA88-B4D0-394B-BF90-CBC78A8D96C1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Coeur 36">
              <a:extLst>
                <a:ext uri="{FF2B5EF4-FFF2-40B4-BE49-F238E27FC236}">
                  <a16:creationId xmlns:a16="http://schemas.microsoft.com/office/drawing/2014/main" id="{51EA415E-BAF1-0741-B5A4-A04854D5949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2BC4D8F8-5A99-E945-BA79-CF90AACB8FF4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443964" y="5171991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39" name="Larme 38">
              <a:extLst>
                <a:ext uri="{FF2B5EF4-FFF2-40B4-BE49-F238E27FC236}">
                  <a16:creationId xmlns:a16="http://schemas.microsoft.com/office/drawing/2014/main" id="{195EE15F-E33C-1044-BD8F-28ACC6576615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Coeur 39">
              <a:extLst>
                <a:ext uri="{FF2B5EF4-FFF2-40B4-BE49-F238E27FC236}">
                  <a16:creationId xmlns:a16="http://schemas.microsoft.com/office/drawing/2014/main" id="{B4A14421-6430-6A4C-8919-C8E33D9BF816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4989DFB7-D57C-2344-9A2D-0D6D44C08D49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681670" y="5164433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2" name="Larme 41">
              <a:extLst>
                <a:ext uri="{FF2B5EF4-FFF2-40B4-BE49-F238E27FC236}">
                  <a16:creationId xmlns:a16="http://schemas.microsoft.com/office/drawing/2014/main" id="{A40226A6-A3DC-8345-94D4-3B7CB72F8A61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Coeur 42">
              <a:extLst>
                <a:ext uri="{FF2B5EF4-FFF2-40B4-BE49-F238E27FC236}">
                  <a16:creationId xmlns:a16="http://schemas.microsoft.com/office/drawing/2014/main" id="{9EE35F0C-1C4E-124A-8845-3E18D85A3608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ED1F48F0-B9F7-164B-BB52-89F2129A2938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914648" y="5406807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5" name="Larme 44">
              <a:extLst>
                <a:ext uri="{FF2B5EF4-FFF2-40B4-BE49-F238E27FC236}">
                  <a16:creationId xmlns:a16="http://schemas.microsoft.com/office/drawing/2014/main" id="{84E4F0E3-7B2A-E340-971F-1283BF4ADAF2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Coeur 45">
              <a:extLst>
                <a:ext uri="{FF2B5EF4-FFF2-40B4-BE49-F238E27FC236}">
                  <a16:creationId xmlns:a16="http://schemas.microsoft.com/office/drawing/2014/main" id="{9B7E9435-FFC0-6D43-B25E-DB3093B8237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BB9BE982-BCD2-FA4E-9833-8CFFE9AAEAFD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2373784" y="2805282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48" name="Larme 47">
              <a:extLst>
                <a:ext uri="{FF2B5EF4-FFF2-40B4-BE49-F238E27FC236}">
                  <a16:creationId xmlns:a16="http://schemas.microsoft.com/office/drawing/2014/main" id="{855AB8E5-B0AC-9545-8778-8D00E7F068F3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Coeur 48">
              <a:extLst>
                <a:ext uri="{FF2B5EF4-FFF2-40B4-BE49-F238E27FC236}">
                  <a16:creationId xmlns:a16="http://schemas.microsoft.com/office/drawing/2014/main" id="{11C33BCC-DE49-D14C-B09A-B986FDC9284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9AB6DC23-C69E-D348-9929-F986F6778A03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5064072" y="3867758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1" name="Larme 50">
              <a:extLst>
                <a:ext uri="{FF2B5EF4-FFF2-40B4-BE49-F238E27FC236}">
                  <a16:creationId xmlns:a16="http://schemas.microsoft.com/office/drawing/2014/main" id="{DEA5527C-B17C-9E4E-BA2C-E3FAAD952259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Coeur 51">
              <a:extLst>
                <a:ext uri="{FF2B5EF4-FFF2-40B4-BE49-F238E27FC236}">
                  <a16:creationId xmlns:a16="http://schemas.microsoft.com/office/drawing/2014/main" id="{64263B2B-739F-7742-868F-60A9206D2954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7F55173-774F-6540-A5E8-D713B581E8DB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3980440" y="2563285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4" name="Larme 53">
              <a:extLst>
                <a:ext uri="{FF2B5EF4-FFF2-40B4-BE49-F238E27FC236}">
                  <a16:creationId xmlns:a16="http://schemas.microsoft.com/office/drawing/2014/main" id="{0A6C3D37-183E-5142-B359-ECB8D63F673A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Coeur 54">
              <a:extLst>
                <a:ext uri="{FF2B5EF4-FFF2-40B4-BE49-F238E27FC236}">
                  <a16:creationId xmlns:a16="http://schemas.microsoft.com/office/drawing/2014/main" id="{9E805E12-59B7-E048-BFE1-F7A183B72488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7612E3E3-324E-A940-8925-B29D0C3686C4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313493" y="3941325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57" name="Larme 56">
              <a:extLst>
                <a:ext uri="{FF2B5EF4-FFF2-40B4-BE49-F238E27FC236}">
                  <a16:creationId xmlns:a16="http://schemas.microsoft.com/office/drawing/2014/main" id="{DF006071-C492-7C49-832F-81BAE81C4C74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Coeur 57">
              <a:extLst>
                <a:ext uri="{FF2B5EF4-FFF2-40B4-BE49-F238E27FC236}">
                  <a16:creationId xmlns:a16="http://schemas.microsoft.com/office/drawing/2014/main" id="{419030FC-D9BE-E344-9792-D484E84B952C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0BD132F2-5B40-F544-BD3B-1CF229D169D2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5719972" y="3718770"/>
            <a:ext cx="230404" cy="230404"/>
            <a:chOff x="4996512" y="1910704"/>
            <a:chExt cx="2090461" cy="2090461"/>
          </a:xfrm>
          <a:solidFill>
            <a:srgbClr val="002A7E"/>
          </a:solidFill>
        </p:grpSpPr>
        <p:sp>
          <p:nvSpPr>
            <p:cNvPr id="63" name="Larme 62">
              <a:extLst>
                <a:ext uri="{FF2B5EF4-FFF2-40B4-BE49-F238E27FC236}">
                  <a16:creationId xmlns:a16="http://schemas.microsoft.com/office/drawing/2014/main" id="{DA9FA9EE-6EB3-AD4C-9105-E6C7BDEFA5B9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Coeur 63">
              <a:extLst>
                <a:ext uri="{FF2B5EF4-FFF2-40B4-BE49-F238E27FC236}">
                  <a16:creationId xmlns:a16="http://schemas.microsoft.com/office/drawing/2014/main" id="{AA1B5710-42EF-3B41-A34F-1870DD907B41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6D4040CF-2D04-E849-9458-3959C74198A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6164093" y="3856514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66" name="Larme 65">
              <a:extLst>
                <a:ext uri="{FF2B5EF4-FFF2-40B4-BE49-F238E27FC236}">
                  <a16:creationId xmlns:a16="http://schemas.microsoft.com/office/drawing/2014/main" id="{A4685370-E5C0-ED4B-AF82-10529A1DD20E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Coeur 66">
              <a:extLst>
                <a:ext uri="{FF2B5EF4-FFF2-40B4-BE49-F238E27FC236}">
                  <a16:creationId xmlns:a16="http://schemas.microsoft.com/office/drawing/2014/main" id="{34D9CC0D-2B29-FE46-8BCB-1DF735C5B0DE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C5F7147-395C-7746-BD99-5C3D94F6252F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6323869" y="4512570"/>
            <a:ext cx="230404" cy="230404"/>
            <a:chOff x="4996512" y="1910704"/>
            <a:chExt cx="2090461" cy="2090461"/>
          </a:xfrm>
          <a:solidFill>
            <a:schemeClr val="bg1">
              <a:lumMod val="95000"/>
            </a:schemeClr>
          </a:solidFill>
        </p:grpSpPr>
        <p:sp>
          <p:nvSpPr>
            <p:cNvPr id="70" name="Larme 69">
              <a:extLst>
                <a:ext uri="{FF2B5EF4-FFF2-40B4-BE49-F238E27FC236}">
                  <a16:creationId xmlns:a16="http://schemas.microsoft.com/office/drawing/2014/main" id="{EB418C8D-9E2F-AB41-B445-6F3B25A27C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1" y="2417455"/>
              <a:ext cx="1366468" cy="1365565"/>
            </a:xfrm>
            <a:prstGeom prst="teardrop">
              <a:avLst>
                <a:gd name="adj" fmla="val 182572"/>
              </a:avLst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Coeur 70">
              <a:extLst>
                <a:ext uri="{FF2B5EF4-FFF2-40B4-BE49-F238E27FC236}">
                  <a16:creationId xmlns:a16="http://schemas.microsoft.com/office/drawing/2014/main" id="{8749AA17-979F-8E48-8D48-2423F8C320D6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grpFill/>
            <a:ln w="28575"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63CF92A-E2AE-A24E-B8FA-0049E58F0E37}"/>
              </a:ext>
            </a:extLst>
          </p:cNvPr>
          <p:cNvSpPr/>
          <p:nvPr/>
        </p:nvSpPr>
        <p:spPr>
          <a:xfrm>
            <a:off x="804590" y="91009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7B455E6-DA5F-AE43-A519-8A07AF2E610E}"/>
              </a:ext>
            </a:extLst>
          </p:cNvPr>
          <p:cNvSpPr/>
          <p:nvPr/>
        </p:nvSpPr>
        <p:spPr>
          <a:xfrm>
            <a:off x="1482445" y="1504501"/>
            <a:ext cx="4457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Les magasins les plus proches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1A444A-60ED-4E41-A428-9A2BF6FA4B75}"/>
              </a:ext>
            </a:extLst>
          </p:cNvPr>
          <p:cNvSpPr/>
          <p:nvPr/>
        </p:nvSpPr>
        <p:spPr>
          <a:xfrm>
            <a:off x="799787" y="6692166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203680-7C4A-B24F-88D9-98B3B97CD9C1}"/>
              </a:ext>
            </a:extLst>
          </p:cNvPr>
          <p:cNvSpPr/>
          <p:nvPr/>
        </p:nvSpPr>
        <p:spPr>
          <a:xfrm>
            <a:off x="1682483" y="6849114"/>
            <a:ext cx="4043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49 rue Vieille Du Temple, 75004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22C37F-A569-704F-AF00-D76D6E414DFF}"/>
              </a:ext>
            </a:extLst>
          </p:cNvPr>
          <p:cNvSpPr/>
          <p:nvPr/>
        </p:nvSpPr>
        <p:spPr>
          <a:xfrm>
            <a:off x="955878" y="7836859"/>
            <a:ext cx="1707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01 42 74  63 77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CBC9EF-B89A-6C42-BB1D-9C10CE6766C7}"/>
              </a:ext>
            </a:extLst>
          </p:cNvPr>
          <p:cNvSpPr/>
          <p:nvPr/>
        </p:nvSpPr>
        <p:spPr>
          <a:xfrm>
            <a:off x="2071012" y="7343219"/>
            <a:ext cx="3277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Il reste 2 article dans votre taille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B2475BB-00FC-7242-8456-AD22B8F6562A}"/>
              </a:ext>
            </a:extLst>
          </p:cNvPr>
          <p:cNvSpPr/>
          <p:nvPr/>
        </p:nvSpPr>
        <p:spPr>
          <a:xfrm>
            <a:off x="4708587" y="7847651"/>
            <a:ext cx="16353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Voir dans Plans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62A8B5-2782-DC48-A56C-494B32B80E81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6AE1471-65AE-5540-9406-2B52FAF52101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E391A8-8A5A-6E4A-85C6-61640AFF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3" y="129706"/>
            <a:ext cx="5833899" cy="10376563"/>
          </a:xfrm>
          <a:prstGeom prst="rect">
            <a:avLst/>
          </a:prstGeom>
        </p:spPr>
      </p:pic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F1F6130-E45E-9148-8CA3-C5154EA60C60}"/>
              </a:ext>
            </a:extLst>
          </p:cNvPr>
          <p:cNvSpPr/>
          <p:nvPr/>
        </p:nvSpPr>
        <p:spPr>
          <a:xfrm>
            <a:off x="930730" y="3396344"/>
            <a:ext cx="5535384" cy="1730828"/>
          </a:xfrm>
          <a:prstGeom prst="round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31C7D8-AB13-C943-9211-485A4EDA32FC}"/>
              </a:ext>
            </a:extLst>
          </p:cNvPr>
          <p:cNvGrpSpPr>
            <a:grpSpLocks noChangeAspect="1"/>
          </p:cNvGrpSpPr>
          <p:nvPr/>
        </p:nvGrpSpPr>
        <p:grpSpPr>
          <a:xfrm rot="21121547">
            <a:off x="1147628" y="3584268"/>
            <a:ext cx="477166" cy="477166"/>
            <a:chOff x="4304989" y="1737871"/>
            <a:chExt cx="3344738" cy="3344738"/>
          </a:xfrm>
        </p:grpSpPr>
        <p:sp>
          <p:nvSpPr>
            <p:cNvPr id="17" name="Rectangle à coins arrondis 16">
              <a:extLst>
                <a:ext uri="{FF2B5EF4-FFF2-40B4-BE49-F238E27FC236}">
                  <a16:creationId xmlns:a16="http://schemas.microsoft.com/office/drawing/2014/main" id="{5DE8362F-FF38-A74A-BF92-056B7CDAC71C}"/>
                </a:ext>
              </a:extLst>
            </p:cNvPr>
            <p:cNvSpPr/>
            <p:nvPr/>
          </p:nvSpPr>
          <p:spPr>
            <a:xfrm rot="483978">
              <a:off x="4304989" y="1737871"/>
              <a:ext cx="3344738" cy="3344738"/>
            </a:xfrm>
            <a:prstGeom prst="roundRect">
              <a:avLst>
                <a:gd name="adj" fmla="val 1818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Larme 17">
              <a:extLst>
                <a:ext uri="{FF2B5EF4-FFF2-40B4-BE49-F238E27FC236}">
                  <a16:creationId xmlns:a16="http://schemas.microsoft.com/office/drawing/2014/main" id="{3BA2D1B9-46BF-3C49-AA79-B5FA01639120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eur 18">
              <a:extLst>
                <a:ext uri="{FF2B5EF4-FFF2-40B4-BE49-F238E27FC236}">
                  <a16:creationId xmlns:a16="http://schemas.microsoft.com/office/drawing/2014/main" id="{169B535D-3D22-F948-BEDD-19A58EAB34EB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36C23A3-E23E-074D-8480-CB0F75A2DED5}"/>
                </a:ext>
              </a:extLst>
            </p:cNvPr>
            <p:cNvSpPr/>
            <p:nvPr/>
          </p:nvSpPr>
          <p:spPr>
            <a:xfrm rot="11283978">
              <a:off x="5036850" y="2586061"/>
              <a:ext cx="2065469" cy="413249"/>
            </a:xfrm>
            <a:prstGeom prst="arc">
              <a:avLst>
                <a:gd name="adj1" fmla="val 10866707"/>
                <a:gd name="adj2" fmla="val 0"/>
              </a:avLst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4C544BF-55CE-884D-8304-F458BF37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50" b="93610" l="2077" r="98403">
                          <a14:foregroundMark x1="15655" y1="11502" x2="8626" y2="20607"/>
                          <a14:foregroundMark x1="8626" y1="20607" x2="12620" y2="32588"/>
                          <a14:foregroundMark x1="12620" y1="32588" x2="34345" y2="76997"/>
                          <a14:foregroundMark x1="34345" y1="76997" x2="57508" y2="54473"/>
                          <a14:foregroundMark x1="57508" y1="54473" x2="70607" y2="19968"/>
                          <a14:foregroundMark x1="70607" y1="19968" x2="47444" y2="21246"/>
                          <a14:foregroundMark x1="47444" y1="21246" x2="39457" y2="24121"/>
                          <a14:foregroundMark x1="39457" y1="24121" x2="52396" y2="35463"/>
                          <a14:foregroundMark x1="52396" y1="35463" x2="58946" y2="52716"/>
                          <a14:foregroundMark x1="58946" y1="52716" x2="61661" y2="85623"/>
                          <a14:foregroundMark x1="61661" y1="85623" x2="39617" y2="89297"/>
                          <a14:foregroundMark x1="39617" y1="89297" x2="33067" y2="87220"/>
                          <a14:foregroundMark x1="33067" y1="87220" x2="32907" y2="86422"/>
                          <a14:foregroundMark x1="95048" y1="29553" x2="93291" y2="21246"/>
                          <a14:foregroundMark x1="93291" y1="21246" x2="80831" y2="8946"/>
                          <a14:foregroundMark x1="80831" y1="8946" x2="73163" y2="6709"/>
                          <a14:foregroundMark x1="73163" y1="6709" x2="65016" y2="7348"/>
                          <a14:foregroundMark x1="65016" y1="7348" x2="60703" y2="12460"/>
                          <a14:foregroundMark x1="46326" y1="17891" x2="39617" y2="15176"/>
                          <a14:foregroundMark x1="39617" y1="15176" x2="35144" y2="9904"/>
                          <a14:foregroundMark x1="35144" y1="9904" x2="27955" y2="6869"/>
                          <a14:foregroundMark x1="27955" y1="6869" x2="18051" y2="8786"/>
                          <a14:foregroundMark x1="7188" y1="21246" x2="2396" y2="26837"/>
                          <a14:foregroundMark x1="2396" y1="26837" x2="12141" y2="38339"/>
                          <a14:foregroundMark x1="12141" y1="38339" x2="12141" y2="38498"/>
                          <a14:foregroundMark x1="18850" y1="51118" x2="19649" y2="85623"/>
                          <a14:foregroundMark x1="19649" y1="85623" x2="25080" y2="92492"/>
                          <a14:foregroundMark x1="25080" y1="92492" x2="38498" y2="92332"/>
                          <a14:foregroundMark x1="38498" y1="92332" x2="49042" y2="92492"/>
                          <a14:foregroundMark x1="49042" y1="92492" x2="60064" y2="91853"/>
                          <a14:foregroundMark x1="60064" y1="91853" x2="68371" y2="92013"/>
                          <a14:foregroundMark x1="68371" y1="92013" x2="75240" y2="90415"/>
                          <a14:foregroundMark x1="75240" y1="90415" x2="77796" y2="80831"/>
                          <a14:foregroundMark x1="92332" y1="34345" x2="94888" y2="27476"/>
                          <a14:foregroundMark x1="94888" y1="27476" x2="92812" y2="22684"/>
                          <a14:foregroundMark x1="98562" y1="27316" x2="98562" y2="27316"/>
                          <a14:foregroundMark x1="73962" y1="93610" x2="73962" y2="93610"/>
                          <a14:foregroundMark x1="78115" y1="82907" x2="77636" y2="42652"/>
                          <a14:foregroundMark x1="77636" y1="42652" x2="84665" y2="41534"/>
                          <a14:foregroundMark x1="84665" y1="41534" x2="91054" y2="34984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3649">
              <a:off x="4782504" y="2441600"/>
              <a:ext cx="496220" cy="496220"/>
            </a:xfrm>
            <a:prstGeom prst="rect">
              <a:avLst/>
            </a:prstGeom>
            <a:scene3d>
              <a:camera prst="orthographicFront">
                <a:rot lat="0" lon="3000000" rev="0"/>
              </a:camera>
              <a:lightRig rig="threePt" dir="t"/>
            </a:scene3d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1779F7-1F14-7D44-901D-FB29CAC0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85" b="96000" l="9875" r="89969">
                          <a14:foregroundMark x1="32915" y1="8485" x2="36834" y2="74545"/>
                          <a14:foregroundMark x1="36834" y1="74545" x2="19906" y2="92848"/>
                          <a14:foregroundMark x1="19906" y1="92848" x2="21944" y2="85939"/>
                          <a14:foregroundMark x1="21944" y1="85939" x2="47179" y2="49091"/>
                          <a14:foregroundMark x1="47179" y1="49091" x2="36520" y2="21697"/>
                          <a14:foregroundMark x1="36520" y1="21697" x2="40752" y2="15030"/>
                          <a14:foregroundMark x1="40752" y1="15030" x2="53448" y2="14909"/>
                          <a14:foregroundMark x1="53448" y1="14909" x2="61129" y2="32242"/>
                          <a14:foregroundMark x1="61129" y1="32242" x2="68809" y2="87879"/>
                          <a14:foregroundMark x1="68809" y1="87879" x2="58934" y2="96970"/>
                          <a14:foregroundMark x1="58934" y1="96970" x2="73981" y2="90788"/>
                          <a14:foregroundMark x1="73981" y1="90788" x2="68495" y2="64485"/>
                          <a14:foregroundMark x1="32445" y1="5212" x2="54859" y2="9576"/>
                          <a14:foregroundMark x1="54859" y1="9576" x2="64577" y2="14788"/>
                          <a14:foregroundMark x1="64577" y1="14788" x2="65361" y2="22909"/>
                          <a14:foregroundMark x1="65361" y1="22909" x2="65674" y2="14303"/>
                          <a14:foregroundMark x1="65674" y1="14303" x2="63166" y2="7636"/>
                          <a14:foregroundMark x1="63166" y1="7636" x2="53762" y2="10909"/>
                          <a14:foregroundMark x1="53762" y1="10909" x2="42947" y2="11636"/>
                          <a14:foregroundMark x1="42947" y1="11636" x2="40282" y2="9576"/>
                          <a14:foregroundMark x1="28683" y1="8727" x2="35423" y2="3030"/>
                          <a14:foregroundMark x1="35423" y1="3030" x2="59875" y2="4848"/>
                          <a14:foregroundMark x1="59875" y1="4848" x2="37931" y2="5939"/>
                          <a14:foregroundMark x1="37931" y1="5939" x2="30251" y2="9576"/>
                          <a14:foregroundMark x1="30251" y1="9576" x2="29624" y2="9576"/>
                          <a14:foregroundMark x1="29624" y1="5455" x2="29624" y2="5455"/>
                          <a14:foregroundMark x1="63480" y1="6303" x2="63480" y2="6303"/>
                          <a14:foregroundMark x1="64890" y1="4606" x2="64890" y2="4606"/>
                          <a14:foregroundMark x1="29310" y1="91152" x2="29310" y2="91152"/>
                          <a14:foregroundMark x1="41693" y1="96000" x2="41693" y2="96000"/>
                          <a14:foregroundMark x1="71003" y1="36121" x2="71003" y2="36121"/>
                          <a14:foregroundMark x1="24451" y1="42182" x2="24451" y2="42182"/>
                          <a14:foregroundMark x1="71003" y1="34061" x2="71003" y2="34061"/>
                          <a14:foregroundMark x1="73041" y1="52485" x2="73041" y2="52485"/>
                          <a14:foregroundMark x1="73354" y1="52970" x2="73354" y2="52970"/>
                        </a14:backgroundRemoval>
                      </a14:imgEffect>
                      <a14:imgEffect>
                        <a14:saturation sat="2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83978">
              <a:off x="5456374" y="2617705"/>
              <a:ext cx="493125" cy="638162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7665A56A-D5FB-5942-B066-480C890F3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43" b="95543" l="10000" r="90000">
                          <a14:foregroundMark x1="59032" y1="7429" x2="47903" y2="9371"/>
                          <a14:foregroundMark x1="47903" y1="9371" x2="30323" y2="8457"/>
                          <a14:foregroundMark x1="44194" y1="10743" x2="53710" y2="67771"/>
                          <a14:foregroundMark x1="30645" y1="12343" x2="46935" y2="73714"/>
                          <a14:foregroundMark x1="58387" y1="23657" x2="61774" y2="84457"/>
                          <a14:foregroundMark x1="61774" y1="84457" x2="65806" y2="95543"/>
                          <a14:foregroundMark x1="25323" y1="93943" x2="34839" y2="59086"/>
                          <a14:foregroundMark x1="37903" y1="90171" x2="43065" y2="80457"/>
                          <a14:foregroundMark x1="43065" y1="80457" x2="47258" y2="77943"/>
                          <a14:foregroundMark x1="56452" y1="17943" x2="81774" y2="15314"/>
                          <a14:foregroundMark x1="27258" y1="20571" x2="11613" y2="1257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8184" t="4162" r="8951" b="1975"/>
            <a:stretch/>
          </p:blipFill>
          <p:spPr>
            <a:xfrm rot="483978">
              <a:off x="6192425" y="2707683"/>
              <a:ext cx="398391" cy="638162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2AAF80B-EE65-5247-8AA1-D374806AD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7" b="76458" l="5676" r="61622">
                          <a14:foregroundMark x1="34324" y1="7292" x2="22703" y2="11458"/>
                          <a14:foregroundMark x1="22703" y1="11458" x2="14054" y2="17292"/>
                          <a14:foregroundMark x1="14054" y1="17292" x2="11622" y2="21667"/>
                          <a14:foregroundMark x1="11622" y1="21667" x2="13784" y2="45625"/>
                          <a14:foregroundMark x1="13784" y1="45625" x2="20541" y2="63542"/>
                          <a14:foregroundMark x1="20541" y1="63542" x2="28649" y2="56458"/>
                          <a14:foregroundMark x1="28649" y1="56458" x2="32703" y2="43542"/>
                          <a14:foregroundMark x1="32703" y1="43542" x2="37838" y2="54792"/>
                          <a14:foregroundMark x1="37838" y1="54792" x2="44865" y2="43750"/>
                          <a14:foregroundMark x1="44865" y1="43750" x2="46216" y2="35417"/>
                          <a14:foregroundMark x1="46216" y1="35417" x2="52432" y2="34167"/>
                          <a14:foregroundMark x1="52432" y1="34167" x2="55946" y2="40208"/>
                          <a14:foregroundMark x1="55946" y1="40208" x2="54324" y2="25000"/>
                          <a14:foregroundMark x1="54324" y1="25000" x2="50270" y2="18750"/>
                          <a14:foregroundMark x1="50270" y1="18750" x2="38919" y2="18333"/>
                          <a14:foregroundMark x1="23243" y1="41875" x2="34865" y2="8542"/>
                          <a14:foregroundMark x1="34865" y1="8542" x2="28649" y2="7917"/>
                          <a14:foregroundMark x1="28649" y1="7917" x2="35135" y2="7917"/>
                          <a14:foregroundMark x1="35135" y1="7917" x2="39459" y2="11875"/>
                          <a14:foregroundMark x1="39459" y1="11875" x2="39730" y2="16042"/>
                          <a14:foregroundMark x1="42432" y1="14375" x2="42162" y2="9375"/>
                          <a14:foregroundMark x1="42162" y1="9375" x2="36486" y2="6667"/>
                          <a14:foregroundMark x1="36486" y1="6667" x2="35676" y2="6667"/>
                          <a14:foregroundMark x1="40541" y1="71875" x2="48378" y2="63125"/>
                          <a14:foregroundMark x1="57838" y1="56667" x2="57027" y2="42083"/>
                          <a14:foregroundMark x1="60811" y1="56667" x2="60270" y2="51458"/>
                          <a14:foregroundMark x1="60270" y1="51458" x2="61622" y2="55000"/>
                          <a14:foregroundMark x1="18108" y1="69583" x2="46216" y2="75208"/>
                          <a14:foregroundMark x1="46216" y1="75208" x2="52162" y2="74792"/>
                          <a14:foregroundMark x1="10000" y1="56667" x2="5676" y2="54583"/>
                          <a14:foregroundMark x1="29189" y1="6250" x2="35135" y2="5417"/>
                          <a14:foregroundMark x1="35135" y1="5417" x2="37027" y2="5625"/>
                          <a14:foregroundMark x1="54324" y1="76458" x2="55946" y2="71458"/>
                          <a14:foregroundMark x1="55458" y1="66269" x2="54595" y2="57083"/>
                          <a14:foregroundMark x1="55533" y1="67067" x2="55471" y2="66407"/>
                          <a14:foregroundMark x1="55946" y1="71458" x2="55914" y2="71113"/>
                          <a14:foregroundMark x1="54865" y1="66667" x2="55405" y2="67708"/>
                          <a14:foregroundMark x1="55405" y1="73125" x2="55676" y2="73125"/>
                          <a14:foregroundMark x1="10000" y1="25833" x2="10811" y2="15208"/>
                          <a14:foregroundMark x1="12162" y1="12708" x2="13784" y2="11042"/>
                          <a14:foregroundMark x1="27838" y1="6250" x2="34054" y2="5417"/>
                          <a14:foregroundMark x1="34054" y1="5417" x2="37297" y2="5417"/>
                          <a14:foregroundMark x1="11892" y1="71042" x2="13514" y2="56875"/>
                          <a14:backgroundMark x1="57416" y1="70691" x2="56216" y2="67917"/>
                          <a14:backgroundMark x1="58378" y1="72917" x2="57508" y2="70906"/>
                          <a14:backgroundMark x1="56125" y1="66298" x2="55676" y2="58333"/>
                          <a14:backgroundMark x1="56216" y1="67917" x2="56191" y2="67478"/>
                          <a14:backgroundMark x1="56486" y1="62500" x2="55405" y2="57917"/>
                          <a14:backgroundMark x1="55405" y1="57917" x2="55405" y2="57708"/>
                          <a14:backgroundMark x1="56486" y1="71817" x2="56486" y2="69375"/>
                          <a14:backgroundMark x1="56486" y1="72500" x2="56486" y2="72144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3184" t="4401" r="36464" b="21903"/>
            <a:stretch/>
          </p:blipFill>
          <p:spPr>
            <a:xfrm rot="435129">
              <a:off x="6881203" y="2691060"/>
              <a:ext cx="402851" cy="638162"/>
            </a:xfrm>
            <a:prstGeom prst="rect">
              <a:avLst/>
            </a:prstGeom>
            <a:scene3d>
              <a:camera prst="orthographicFront">
                <a:rot lat="600000" lon="19499988" rev="0"/>
              </a:camera>
              <a:lightRig rig="threePt" dir="t"/>
            </a:scene3d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D56FE-9D18-6340-9990-9EF3AFD790C4}"/>
                </a:ext>
              </a:extLst>
            </p:cNvPr>
            <p:cNvSpPr/>
            <p:nvPr/>
          </p:nvSpPr>
          <p:spPr>
            <a:xfrm rot="506941">
              <a:off x="4346863" y="3948190"/>
              <a:ext cx="2996029" cy="833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b="1" dirty="0">
                  <a:solidFill>
                    <a:srgbClr val="ECECEC"/>
                  </a:solidFill>
                  <a:latin typeface="Avenir Black" panose="02000503020000020003" pitchFamily="2" charset="0"/>
                </a:rPr>
                <a:t>H  Y     P  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DC1B667-1C3F-6F4F-9B5C-DCB9A7AB70F9}"/>
              </a:ext>
            </a:extLst>
          </p:cNvPr>
          <p:cNvSpPr/>
          <p:nvPr/>
        </p:nvSpPr>
        <p:spPr>
          <a:xfrm>
            <a:off x="1781850" y="3581703"/>
            <a:ext cx="1854551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 Y P 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550D16-478E-0C4D-98FF-A8B0B4BD8A98}"/>
              </a:ext>
            </a:extLst>
          </p:cNvPr>
          <p:cNvSpPr/>
          <p:nvPr/>
        </p:nvSpPr>
        <p:spPr>
          <a:xfrm>
            <a:off x="1077381" y="4208119"/>
            <a:ext cx="5167813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Votre Robe Longue à Fleurs Maje est en </a:t>
            </a: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promotion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08FB4D-D6D3-C741-B2CB-93EBFD421533}"/>
              </a:ext>
            </a:extLst>
          </p:cNvPr>
          <p:cNvSpPr/>
          <p:nvPr/>
        </p:nvSpPr>
        <p:spPr>
          <a:xfrm>
            <a:off x="5072371" y="3564502"/>
            <a:ext cx="1244539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Il y a 24 mn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6CBB042-DEBC-2247-8417-764D19BA52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851" t="17005" r="8575" b="5422"/>
          <a:stretch/>
        </p:blipFill>
        <p:spPr>
          <a:xfrm>
            <a:off x="5436675" y="4099139"/>
            <a:ext cx="710198" cy="71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897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6AE1471-65AE-5540-9406-2B52FAF52101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DE391A8-8A5A-6E4A-85C6-61640AFF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3" y="129706"/>
            <a:ext cx="5833899" cy="10376563"/>
          </a:xfrm>
          <a:prstGeom prst="rect">
            <a:avLst/>
          </a:prstGeom>
        </p:spPr>
      </p:pic>
      <p:sp>
        <p:nvSpPr>
          <p:cNvPr id="6" name="Rectangle à coins arrondis 5">
            <a:extLst>
              <a:ext uri="{FF2B5EF4-FFF2-40B4-BE49-F238E27FC236}">
                <a16:creationId xmlns:a16="http://schemas.microsoft.com/office/drawing/2014/main" id="{3F1F6130-E45E-9148-8CA3-C5154EA60C60}"/>
              </a:ext>
            </a:extLst>
          </p:cNvPr>
          <p:cNvSpPr/>
          <p:nvPr/>
        </p:nvSpPr>
        <p:spPr>
          <a:xfrm>
            <a:off x="930730" y="3396344"/>
            <a:ext cx="5535384" cy="1730828"/>
          </a:xfrm>
          <a:prstGeom prst="round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F31C7D8-AB13-C943-9211-485A4EDA32FC}"/>
              </a:ext>
            </a:extLst>
          </p:cNvPr>
          <p:cNvGrpSpPr>
            <a:grpSpLocks noChangeAspect="1"/>
          </p:cNvGrpSpPr>
          <p:nvPr/>
        </p:nvGrpSpPr>
        <p:grpSpPr>
          <a:xfrm rot="21121547">
            <a:off x="1147628" y="3584268"/>
            <a:ext cx="477166" cy="477166"/>
            <a:chOff x="4304989" y="1737871"/>
            <a:chExt cx="3344738" cy="3344738"/>
          </a:xfrm>
        </p:grpSpPr>
        <p:sp>
          <p:nvSpPr>
            <p:cNvPr id="17" name="Rectangle à coins arrondis 16">
              <a:extLst>
                <a:ext uri="{FF2B5EF4-FFF2-40B4-BE49-F238E27FC236}">
                  <a16:creationId xmlns:a16="http://schemas.microsoft.com/office/drawing/2014/main" id="{5DE8362F-FF38-A74A-BF92-056B7CDAC71C}"/>
                </a:ext>
              </a:extLst>
            </p:cNvPr>
            <p:cNvSpPr/>
            <p:nvPr/>
          </p:nvSpPr>
          <p:spPr>
            <a:xfrm rot="483978">
              <a:off x="4304989" y="1737871"/>
              <a:ext cx="3344738" cy="3344738"/>
            </a:xfrm>
            <a:prstGeom prst="roundRect">
              <a:avLst>
                <a:gd name="adj" fmla="val 1818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Larme 17">
              <a:extLst>
                <a:ext uri="{FF2B5EF4-FFF2-40B4-BE49-F238E27FC236}">
                  <a16:creationId xmlns:a16="http://schemas.microsoft.com/office/drawing/2014/main" id="{3BA2D1B9-46BF-3C49-AA79-B5FA01639120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Coeur 18">
              <a:extLst>
                <a:ext uri="{FF2B5EF4-FFF2-40B4-BE49-F238E27FC236}">
                  <a16:creationId xmlns:a16="http://schemas.microsoft.com/office/drawing/2014/main" id="{169B535D-3D22-F948-BEDD-19A58EAB34EB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736C23A3-E23E-074D-8480-CB0F75A2DED5}"/>
                </a:ext>
              </a:extLst>
            </p:cNvPr>
            <p:cNvSpPr/>
            <p:nvPr/>
          </p:nvSpPr>
          <p:spPr>
            <a:xfrm rot="11283978">
              <a:off x="5036850" y="2586061"/>
              <a:ext cx="2065469" cy="413249"/>
            </a:xfrm>
            <a:prstGeom prst="arc">
              <a:avLst>
                <a:gd name="adj1" fmla="val 10866707"/>
                <a:gd name="adj2" fmla="val 0"/>
              </a:avLst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4C544BF-55CE-884D-8304-F458BF37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50" b="93610" l="2077" r="98403">
                          <a14:foregroundMark x1="15655" y1="11502" x2="8626" y2="20607"/>
                          <a14:foregroundMark x1="8626" y1="20607" x2="12620" y2="32588"/>
                          <a14:foregroundMark x1="12620" y1="32588" x2="34345" y2="76997"/>
                          <a14:foregroundMark x1="34345" y1="76997" x2="57508" y2="54473"/>
                          <a14:foregroundMark x1="57508" y1="54473" x2="70607" y2="19968"/>
                          <a14:foregroundMark x1="70607" y1="19968" x2="47444" y2="21246"/>
                          <a14:foregroundMark x1="47444" y1="21246" x2="39457" y2="24121"/>
                          <a14:foregroundMark x1="39457" y1="24121" x2="52396" y2="35463"/>
                          <a14:foregroundMark x1="52396" y1="35463" x2="58946" y2="52716"/>
                          <a14:foregroundMark x1="58946" y1="52716" x2="61661" y2="85623"/>
                          <a14:foregroundMark x1="61661" y1="85623" x2="39617" y2="89297"/>
                          <a14:foregroundMark x1="39617" y1="89297" x2="33067" y2="87220"/>
                          <a14:foregroundMark x1="33067" y1="87220" x2="32907" y2="86422"/>
                          <a14:foregroundMark x1="95048" y1="29553" x2="93291" y2="21246"/>
                          <a14:foregroundMark x1="93291" y1="21246" x2="80831" y2="8946"/>
                          <a14:foregroundMark x1="80831" y1="8946" x2="73163" y2="6709"/>
                          <a14:foregroundMark x1="73163" y1="6709" x2="65016" y2="7348"/>
                          <a14:foregroundMark x1="65016" y1="7348" x2="60703" y2="12460"/>
                          <a14:foregroundMark x1="46326" y1="17891" x2="39617" y2="15176"/>
                          <a14:foregroundMark x1="39617" y1="15176" x2="35144" y2="9904"/>
                          <a14:foregroundMark x1="35144" y1="9904" x2="27955" y2="6869"/>
                          <a14:foregroundMark x1="27955" y1="6869" x2="18051" y2="8786"/>
                          <a14:foregroundMark x1="7188" y1="21246" x2="2396" y2="26837"/>
                          <a14:foregroundMark x1="2396" y1="26837" x2="12141" y2="38339"/>
                          <a14:foregroundMark x1="12141" y1="38339" x2="12141" y2="38498"/>
                          <a14:foregroundMark x1="18850" y1="51118" x2="19649" y2="85623"/>
                          <a14:foregroundMark x1="19649" y1="85623" x2="25080" y2="92492"/>
                          <a14:foregroundMark x1="25080" y1="92492" x2="38498" y2="92332"/>
                          <a14:foregroundMark x1="38498" y1="92332" x2="49042" y2="92492"/>
                          <a14:foregroundMark x1="49042" y1="92492" x2="60064" y2="91853"/>
                          <a14:foregroundMark x1="60064" y1="91853" x2="68371" y2="92013"/>
                          <a14:foregroundMark x1="68371" y1="92013" x2="75240" y2="90415"/>
                          <a14:foregroundMark x1="75240" y1="90415" x2="77796" y2="80831"/>
                          <a14:foregroundMark x1="92332" y1="34345" x2="94888" y2="27476"/>
                          <a14:foregroundMark x1="94888" y1="27476" x2="92812" y2="22684"/>
                          <a14:foregroundMark x1="98562" y1="27316" x2="98562" y2="27316"/>
                          <a14:foregroundMark x1="73962" y1="93610" x2="73962" y2="93610"/>
                          <a14:foregroundMark x1="78115" y1="82907" x2="77636" y2="42652"/>
                          <a14:foregroundMark x1="77636" y1="42652" x2="84665" y2="41534"/>
                          <a14:foregroundMark x1="84665" y1="41534" x2="91054" y2="34984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3649">
              <a:off x="4782504" y="2441600"/>
              <a:ext cx="496220" cy="496220"/>
            </a:xfrm>
            <a:prstGeom prst="rect">
              <a:avLst/>
            </a:prstGeom>
            <a:scene3d>
              <a:camera prst="orthographicFront">
                <a:rot lat="0" lon="3000000" rev="0"/>
              </a:camera>
              <a:lightRig rig="threePt" dir="t"/>
            </a:scene3d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41779F7-1F14-7D44-901D-FB29CAC0B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85" b="96000" l="9875" r="89969">
                          <a14:foregroundMark x1="32915" y1="8485" x2="36834" y2="74545"/>
                          <a14:foregroundMark x1="36834" y1="74545" x2="19906" y2="92848"/>
                          <a14:foregroundMark x1="19906" y1="92848" x2="21944" y2="85939"/>
                          <a14:foregroundMark x1="21944" y1="85939" x2="47179" y2="49091"/>
                          <a14:foregroundMark x1="47179" y1="49091" x2="36520" y2="21697"/>
                          <a14:foregroundMark x1="36520" y1="21697" x2="40752" y2="15030"/>
                          <a14:foregroundMark x1="40752" y1="15030" x2="53448" y2="14909"/>
                          <a14:foregroundMark x1="53448" y1="14909" x2="61129" y2="32242"/>
                          <a14:foregroundMark x1="61129" y1="32242" x2="68809" y2="87879"/>
                          <a14:foregroundMark x1="68809" y1="87879" x2="58934" y2="96970"/>
                          <a14:foregroundMark x1="58934" y1="96970" x2="73981" y2="90788"/>
                          <a14:foregroundMark x1="73981" y1="90788" x2="68495" y2="64485"/>
                          <a14:foregroundMark x1="32445" y1="5212" x2="54859" y2="9576"/>
                          <a14:foregroundMark x1="54859" y1="9576" x2="64577" y2="14788"/>
                          <a14:foregroundMark x1="64577" y1="14788" x2="65361" y2="22909"/>
                          <a14:foregroundMark x1="65361" y1="22909" x2="65674" y2="14303"/>
                          <a14:foregroundMark x1="65674" y1="14303" x2="63166" y2="7636"/>
                          <a14:foregroundMark x1="63166" y1="7636" x2="53762" y2="10909"/>
                          <a14:foregroundMark x1="53762" y1="10909" x2="42947" y2="11636"/>
                          <a14:foregroundMark x1="42947" y1="11636" x2="40282" y2="9576"/>
                          <a14:foregroundMark x1="28683" y1="8727" x2="35423" y2="3030"/>
                          <a14:foregroundMark x1="35423" y1="3030" x2="59875" y2="4848"/>
                          <a14:foregroundMark x1="59875" y1="4848" x2="37931" y2="5939"/>
                          <a14:foregroundMark x1="37931" y1="5939" x2="30251" y2="9576"/>
                          <a14:foregroundMark x1="30251" y1="9576" x2="29624" y2="9576"/>
                          <a14:foregroundMark x1="29624" y1="5455" x2="29624" y2="5455"/>
                          <a14:foregroundMark x1="63480" y1="6303" x2="63480" y2="6303"/>
                          <a14:foregroundMark x1="64890" y1="4606" x2="64890" y2="4606"/>
                          <a14:foregroundMark x1="29310" y1="91152" x2="29310" y2="91152"/>
                          <a14:foregroundMark x1="41693" y1="96000" x2="41693" y2="96000"/>
                          <a14:foregroundMark x1="71003" y1="36121" x2="71003" y2="36121"/>
                          <a14:foregroundMark x1="24451" y1="42182" x2="24451" y2="42182"/>
                          <a14:foregroundMark x1="71003" y1="34061" x2="71003" y2="34061"/>
                          <a14:foregroundMark x1="73041" y1="52485" x2="73041" y2="52485"/>
                          <a14:foregroundMark x1="73354" y1="52970" x2="73354" y2="52970"/>
                        </a14:backgroundRemoval>
                      </a14:imgEffect>
                      <a14:imgEffect>
                        <a14:saturation sat="2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83978">
              <a:off x="5456374" y="2617705"/>
              <a:ext cx="493125" cy="638162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7665A56A-D5FB-5942-B066-480C890F3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43" b="95543" l="10000" r="90000">
                          <a14:foregroundMark x1="59032" y1="7429" x2="47903" y2="9371"/>
                          <a14:foregroundMark x1="47903" y1="9371" x2="30323" y2="8457"/>
                          <a14:foregroundMark x1="44194" y1="10743" x2="53710" y2="67771"/>
                          <a14:foregroundMark x1="30645" y1="12343" x2="46935" y2="73714"/>
                          <a14:foregroundMark x1="58387" y1="23657" x2="61774" y2="84457"/>
                          <a14:foregroundMark x1="61774" y1="84457" x2="65806" y2="95543"/>
                          <a14:foregroundMark x1="25323" y1="93943" x2="34839" y2="59086"/>
                          <a14:foregroundMark x1="37903" y1="90171" x2="43065" y2="80457"/>
                          <a14:foregroundMark x1="43065" y1="80457" x2="47258" y2="77943"/>
                          <a14:foregroundMark x1="56452" y1="17943" x2="81774" y2="15314"/>
                          <a14:foregroundMark x1="27258" y1="20571" x2="11613" y2="1257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8184" t="4162" r="8951" b="1975"/>
            <a:stretch/>
          </p:blipFill>
          <p:spPr>
            <a:xfrm rot="483978">
              <a:off x="6192425" y="2707683"/>
              <a:ext cx="398391" cy="638162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2AAF80B-EE65-5247-8AA1-D374806AD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7" b="76458" l="5676" r="61622">
                          <a14:foregroundMark x1="34324" y1="7292" x2="22703" y2="11458"/>
                          <a14:foregroundMark x1="22703" y1="11458" x2="14054" y2="17292"/>
                          <a14:foregroundMark x1="14054" y1="17292" x2="11622" y2="21667"/>
                          <a14:foregroundMark x1="11622" y1="21667" x2="13784" y2="45625"/>
                          <a14:foregroundMark x1="13784" y1="45625" x2="20541" y2="63542"/>
                          <a14:foregroundMark x1="20541" y1="63542" x2="28649" y2="56458"/>
                          <a14:foregroundMark x1="28649" y1="56458" x2="32703" y2="43542"/>
                          <a14:foregroundMark x1="32703" y1="43542" x2="37838" y2="54792"/>
                          <a14:foregroundMark x1="37838" y1="54792" x2="44865" y2="43750"/>
                          <a14:foregroundMark x1="44865" y1="43750" x2="46216" y2="35417"/>
                          <a14:foregroundMark x1="46216" y1="35417" x2="52432" y2="34167"/>
                          <a14:foregroundMark x1="52432" y1="34167" x2="55946" y2="40208"/>
                          <a14:foregroundMark x1="55946" y1="40208" x2="54324" y2="25000"/>
                          <a14:foregroundMark x1="54324" y1="25000" x2="50270" y2="18750"/>
                          <a14:foregroundMark x1="50270" y1="18750" x2="38919" y2="18333"/>
                          <a14:foregroundMark x1="23243" y1="41875" x2="34865" y2="8542"/>
                          <a14:foregroundMark x1="34865" y1="8542" x2="28649" y2="7917"/>
                          <a14:foregroundMark x1="28649" y1="7917" x2="35135" y2="7917"/>
                          <a14:foregroundMark x1="35135" y1="7917" x2="39459" y2="11875"/>
                          <a14:foregroundMark x1="39459" y1="11875" x2="39730" y2="16042"/>
                          <a14:foregroundMark x1="42432" y1="14375" x2="42162" y2="9375"/>
                          <a14:foregroundMark x1="42162" y1="9375" x2="36486" y2="6667"/>
                          <a14:foregroundMark x1="36486" y1="6667" x2="35676" y2="6667"/>
                          <a14:foregroundMark x1="40541" y1="71875" x2="48378" y2="63125"/>
                          <a14:foregroundMark x1="57838" y1="56667" x2="57027" y2="42083"/>
                          <a14:foregroundMark x1="60811" y1="56667" x2="60270" y2="51458"/>
                          <a14:foregroundMark x1="60270" y1="51458" x2="61622" y2="55000"/>
                          <a14:foregroundMark x1="18108" y1="69583" x2="46216" y2="75208"/>
                          <a14:foregroundMark x1="46216" y1="75208" x2="52162" y2="74792"/>
                          <a14:foregroundMark x1="10000" y1="56667" x2="5676" y2="54583"/>
                          <a14:foregroundMark x1="29189" y1="6250" x2="35135" y2="5417"/>
                          <a14:foregroundMark x1="35135" y1="5417" x2="37027" y2="5625"/>
                          <a14:foregroundMark x1="54324" y1="76458" x2="55946" y2="71458"/>
                          <a14:foregroundMark x1="55458" y1="66269" x2="54595" y2="57083"/>
                          <a14:foregroundMark x1="55533" y1="67067" x2="55471" y2="66407"/>
                          <a14:foregroundMark x1="55946" y1="71458" x2="55914" y2="71113"/>
                          <a14:foregroundMark x1="54865" y1="66667" x2="55405" y2="67708"/>
                          <a14:foregroundMark x1="55405" y1="73125" x2="55676" y2="73125"/>
                          <a14:foregroundMark x1="10000" y1="25833" x2="10811" y2="15208"/>
                          <a14:foregroundMark x1="12162" y1="12708" x2="13784" y2="11042"/>
                          <a14:foregroundMark x1="27838" y1="6250" x2="34054" y2="5417"/>
                          <a14:foregroundMark x1="34054" y1="5417" x2="37297" y2="5417"/>
                          <a14:foregroundMark x1="11892" y1="71042" x2="13514" y2="56875"/>
                          <a14:backgroundMark x1="57416" y1="70691" x2="56216" y2="67917"/>
                          <a14:backgroundMark x1="58378" y1="72917" x2="57508" y2="70906"/>
                          <a14:backgroundMark x1="56125" y1="66298" x2="55676" y2="58333"/>
                          <a14:backgroundMark x1="56216" y1="67917" x2="56191" y2="67478"/>
                          <a14:backgroundMark x1="56486" y1="62500" x2="55405" y2="57917"/>
                          <a14:backgroundMark x1="55405" y1="57917" x2="55405" y2="57708"/>
                          <a14:backgroundMark x1="56486" y1="71817" x2="56486" y2="69375"/>
                          <a14:backgroundMark x1="56486" y1="72500" x2="56486" y2="72144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3184" t="4401" r="36464" b="21903"/>
            <a:stretch/>
          </p:blipFill>
          <p:spPr>
            <a:xfrm rot="435129">
              <a:off x="6881203" y="2691060"/>
              <a:ext cx="402851" cy="638162"/>
            </a:xfrm>
            <a:prstGeom prst="rect">
              <a:avLst/>
            </a:prstGeom>
            <a:scene3d>
              <a:camera prst="orthographicFront">
                <a:rot lat="600000" lon="19499988" rev="0"/>
              </a:camera>
              <a:lightRig rig="threePt" dir="t"/>
            </a:scene3d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1CD56FE-9D18-6340-9990-9EF3AFD790C4}"/>
                </a:ext>
              </a:extLst>
            </p:cNvPr>
            <p:cNvSpPr/>
            <p:nvPr/>
          </p:nvSpPr>
          <p:spPr>
            <a:xfrm rot="506941">
              <a:off x="4346863" y="3948190"/>
              <a:ext cx="2996029" cy="833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b="1" dirty="0">
                  <a:solidFill>
                    <a:srgbClr val="ECECEC"/>
                  </a:solidFill>
                  <a:latin typeface="Avenir Black" panose="02000503020000020003" pitchFamily="2" charset="0"/>
                </a:rPr>
                <a:t>H  Y     P  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DC1B667-1C3F-6F4F-9B5C-DCB9A7AB70F9}"/>
              </a:ext>
            </a:extLst>
          </p:cNvPr>
          <p:cNvSpPr/>
          <p:nvPr/>
        </p:nvSpPr>
        <p:spPr>
          <a:xfrm>
            <a:off x="1781850" y="3581703"/>
            <a:ext cx="1854551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 Y P 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550D16-478E-0C4D-98FF-A8B0B4BD8A98}"/>
              </a:ext>
            </a:extLst>
          </p:cNvPr>
          <p:cNvSpPr/>
          <p:nvPr/>
        </p:nvSpPr>
        <p:spPr>
          <a:xfrm>
            <a:off x="1077381" y="4228479"/>
            <a:ext cx="5167813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Attention: votre pantalon Zara favori est </a:t>
            </a: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bientôt en rupture de stock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08FB4D-D6D3-C741-B2CB-93EBFD421533}"/>
              </a:ext>
            </a:extLst>
          </p:cNvPr>
          <p:cNvSpPr/>
          <p:nvPr/>
        </p:nvSpPr>
        <p:spPr>
          <a:xfrm>
            <a:off x="5072371" y="3564502"/>
            <a:ext cx="1244539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Il y a 10 mn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6CBB042-DEBC-2247-8417-764D19BA52FD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434073" y="4099139"/>
            <a:ext cx="712800" cy="710198"/>
          </a:xfrm>
          <a:prstGeom prst="ellipse">
            <a:avLst/>
          </a:prstGeom>
        </p:spPr>
      </p:pic>
      <p:sp>
        <p:nvSpPr>
          <p:cNvPr id="24" name="Rectangle à coins arrondis 23">
            <a:extLst>
              <a:ext uri="{FF2B5EF4-FFF2-40B4-BE49-F238E27FC236}">
                <a16:creationId xmlns:a16="http://schemas.microsoft.com/office/drawing/2014/main" id="{4B6E34EC-B4E2-5B4A-947E-3406F6CF8094}"/>
              </a:ext>
            </a:extLst>
          </p:cNvPr>
          <p:cNvSpPr/>
          <p:nvPr/>
        </p:nvSpPr>
        <p:spPr>
          <a:xfrm>
            <a:off x="930730" y="5284180"/>
            <a:ext cx="5535384" cy="1730828"/>
          </a:xfrm>
          <a:prstGeom prst="roundRect">
            <a:avLst/>
          </a:prstGeom>
          <a:solidFill>
            <a:schemeClr val="bg1">
              <a:alpha val="6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FD66DCE-6ABF-154C-B724-7D5996230662}"/>
              </a:ext>
            </a:extLst>
          </p:cNvPr>
          <p:cNvGrpSpPr>
            <a:grpSpLocks noChangeAspect="1"/>
          </p:cNvGrpSpPr>
          <p:nvPr/>
        </p:nvGrpSpPr>
        <p:grpSpPr>
          <a:xfrm rot="21121547">
            <a:off x="1147628" y="5472104"/>
            <a:ext cx="477166" cy="477166"/>
            <a:chOff x="4304989" y="1737871"/>
            <a:chExt cx="3344738" cy="3344738"/>
          </a:xfrm>
        </p:grpSpPr>
        <p:sp>
          <p:nvSpPr>
            <p:cNvPr id="28" name="Rectangle à coins arrondis 27">
              <a:extLst>
                <a:ext uri="{FF2B5EF4-FFF2-40B4-BE49-F238E27FC236}">
                  <a16:creationId xmlns:a16="http://schemas.microsoft.com/office/drawing/2014/main" id="{B7C8366D-2183-6A44-8A3B-A3773906F506}"/>
                </a:ext>
              </a:extLst>
            </p:cNvPr>
            <p:cNvSpPr/>
            <p:nvPr/>
          </p:nvSpPr>
          <p:spPr>
            <a:xfrm rot="483978">
              <a:off x="4304989" y="1737871"/>
              <a:ext cx="3344738" cy="3344738"/>
            </a:xfrm>
            <a:prstGeom prst="roundRect">
              <a:avLst>
                <a:gd name="adj" fmla="val 18187"/>
              </a:avLst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Larme 28">
              <a:extLst>
                <a:ext uri="{FF2B5EF4-FFF2-40B4-BE49-F238E27FC236}">
                  <a16:creationId xmlns:a16="http://schemas.microsoft.com/office/drawing/2014/main" id="{0B63C5BA-F788-A14D-854F-0EA11AFE2769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Coeur 29">
              <a:extLst>
                <a:ext uri="{FF2B5EF4-FFF2-40B4-BE49-F238E27FC236}">
                  <a16:creationId xmlns:a16="http://schemas.microsoft.com/office/drawing/2014/main" id="{A3CCC9B3-CCBC-B743-A4F8-6AEEE9C7C3E7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A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8E622C9-5B18-8E43-9F66-9C5963B918DB}"/>
                </a:ext>
              </a:extLst>
            </p:cNvPr>
            <p:cNvSpPr/>
            <p:nvPr/>
          </p:nvSpPr>
          <p:spPr>
            <a:xfrm rot="11283978">
              <a:off x="5036850" y="2586061"/>
              <a:ext cx="2065469" cy="413249"/>
            </a:xfrm>
            <a:prstGeom prst="arc">
              <a:avLst>
                <a:gd name="adj1" fmla="val 10866707"/>
                <a:gd name="adj2" fmla="val 0"/>
              </a:avLst>
            </a:prstGeom>
            <a:noFill/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E0480BBF-018E-2043-B350-C6F72F794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50" b="93610" l="2077" r="98403">
                          <a14:foregroundMark x1="15655" y1="11502" x2="8626" y2="20607"/>
                          <a14:foregroundMark x1="8626" y1="20607" x2="12620" y2="32588"/>
                          <a14:foregroundMark x1="12620" y1="32588" x2="34345" y2="76997"/>
                          <a14:foregroundMark x1="34345" y1="76997" x2="57508" y2="54473"/>
                          <a14:foregroundMark x1="57508" y1="54473" x2="70607" y2="19968"/>
                          <a14:foregroundMark x1="70607" y1="19968" x2="47444" y2="21246"/>
                          <a14:foregroundMark x1="47444" y1="21246" x2="39457" y2="24121"/>
                          <a14:foregroundMark x1="39457" y1="24121" x2="52396" y2="35463"/>
                          <a14:foregroundMark x1="52396" y1="35463" x2="58946" y2="52716"/>
                          <a14:foregroundMark x1="58946" y1="52716" x2="61661" y2="85623"/>
                          <a14:foregroundMark x1="61661" y1="85623" x2="39617" y2="89297"/>
                          <a14:foregroundMark x1="39617" y1="89297" x2="33067" y2="87220"/>
                          <a14:foregroundMark x1="33067" y1="87220" x2="32907" y2="86422"/>
                          <a14:foregroundMark x1="95048" y1="29553" x2="93291" y2="21246"/>
                          <a14:foregroundMark x1="93291" y1="21246" x2="80831" y2="8946"/>
                          <a14:foregroundMark x1="80831" y1="8946" x2="73163" y2="6709"/>
                          <a14:foregroundMark x1="73163" y1="6709" x2="65016" y2="7348"/>
                          <a14:foregroundMark x1="65016" y1="7348" x2="60703" y2="12460"/>
                          <a14:foregroundMark x1="46326" y1="17891" x2="39617" y2="15176"/>
                          <a14:foregroundMark x1="39617" y1="15176" x2="35144" y2="9904"/>
                          <a14:foregroundMark x1="35144" y1="9904" x2="27955" y2="6869"/>
                          <a14:foregroundMark x1="27955" y1="6869" x2="18051" y2="8786"/>
                          <a14:foregroundMark x1="7188" y1="21246" x2="2396" y2="26837"/>
                          <a14:foregroundMark x1="2396" y1="26837" x2="12141" y2="38339"/>
                          <a14:foregroundMark x1="12141" y1="38339" x2="12141" y2="38498"/>
                          <a14:foregroundMark x1="18850" y1="51118" x2="19649" y2="85623"/>
                          <a14:foregroundMark x1="19649" y1="85623" x2="25080" y2="92492"/>
                          <a14:foregroundMark x1="25080" y1="92492" x2="38498" y2="92332"/>
                          <a14:foregroundMark x1="38498" y1="92332" x2="49042" y2="92492"/>
                          <a14:foregroundMark x1="49042" y1="92492" x2="60064" y2="91853"/>
                          <a14:foregroundMark x1="60064" y1="91853" x2="68371" y2="92013"/>
                          <a14:foregroundMark x1="68371" y1="92013" x2="75240" y2="90415"/>
                          <a14:foregroundMark x1="75240" y1="90415" x2="77796" y2="80831"/>
                          <a14:foregroundMark x1="92332" y1="34345" x2="94888" y2="27476"/>
                          <a14:foregroundMark x1="94888" y1="27476" x2="92812" y2="22684"/>
                          <a14:foregroundMark x1="98562" y1="27316" x2="98562" y2="27316"/>
                          <a14:foregroundMark x1="73962" y1="93610" x2="73962" y2="93610"/>
                          <a14:foregroundMark x1="78115" y1="82907" x2="77636" y2="42652"/>
                          <a14:foregroundMark x1="77636" y1="42652" x2="84665" y2="41534"/>
                          <a14:foregroundMark x1="84665" y1="41534" x2="91054" y2="34984"/>
                        </a14:backgroundRemoval>
                      </a14:imgEffect>
                      <a14:imgEffect>
                        <a14:artisticPhotocopy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33649">
              <a:off x="4782504" y="2441600"/>
              <a:ext cx="496220" cy="496220"/>
            </a:xfrm>
            <a:prstGeom prst="rect">
              <a:avLst/>
            </a:prstGeom>
            <a:scene3d>
              <a:camera prst="orthographicFront">
                <a:rot lat="0" lon="3000000" rev="0"/>
              </a:camera>
              <a:lightRig rig="threePt" dir="t"/>
            </a:scene3d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E1C970AD-C51B-0D4A-A7BD-F225E0FF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485" b="96000" l="9875" r="89969">
                          <a14:foregroundMark x1="32915" y1="8485" x2="36834" y2="74545"/>
                          <a14:foregroundMark x1="36834" y1="74545" x2="19906" y2="92848"/>
                          <a14:foregroundMark x1="19906" y1="92848" x2="21944" y2="85939"/>
                          <a14:foregroundMark x1="21944" y1="85939" x2="47179" y2="49091"/>
                          <a14:foregroundMark x1="47179" y1="49091" x2="36520" y2="21697"/>
                          <a14:foregroundMark x1="36520" y1="21697" x2="40752" y2="15030"/>
                          <a14:foregroundMark x1="40752" y1="15030" x2="53448" y2="14909"/>
                          <a14:foregroundMark x1="53448" y1="14909" x2="61129" y2="32242"/>
                          <a14:foregroundMark x1="61129" y1="32242" x2="68809" y2="87879"/>
                          <a14:foregroundMark x1="68809" y1="87879" x2="58934" y2="96970"/>
                          <a14:foregroundMark x1="58934" y1="96970" x2="73981" y2="90788"/>
                          <a14:foregroundMark x1="73981" y1="90788" x2="68495" y2="64485"/>
                          <a14:foregroundMark x1="32445" y1="5212" x2="54859" y2="9576"/>
                          <a14:foregroundMark x1="54859" y1="9576" x2="64577" y2="14788"/>
                          <a14:foregroundMark x1="64577" y1="14788" x2="65361" y2="22909"/>
                          <a14:foregroundMark x1="65361" y1="22909" x2="65674" y2="14303"/>
                          <a14:foregroundMark x1="65674" y1="14303" x2="63166" y2="7636"/>
                          <a14:foregroundMark x1="63166" y1="7636" x2="53762" y2="10909"/>
                          <a14:foregroundMark x1="53762" y1="10909" x2="42947" y2="11636"/>
                          <a14:foregroundMark x1="42947" y1="11636" x2="40282" y2="9576"/>
                          <a14:foregroundMark x1="28683" y1="8727" x2="35423" y2="3030"/>
                          <a14:foregroundMark x1="35423" y1="3030" x2="59875" y2="4848"/>
                          <a14:foregroundMark x1="59875" y1="4848" x2="37931" y2="5939"/>
                          <a14:foregroundMark x1="37931" y1="5939" x2="30251" y2="9576"/>
                          <a14:foregroundMark x1="30251" y1="9576" x2="29624" y2="9576"/>
                          <a14:foregroundMark x1="29624" y1="5455" x2="29624" y2="5455"/>
                          <a14:foregroundMark x1="63480" y1="6303" x2="63480" y2="6303"/>
                          <a14:foregroundMark x1="64890" y1="4606" x2="64890" y2="4606"/>
                          <a14:foregroundMark x1="29310" y1="91152" x2="29310" y2="91152"/>
                          <a14:foregroundMark x1="41693" y1="96000" x2="41693" y2="96000"/>
                          <a14:foregroundMark x1="71003" y1="36121" x2="71003" y2="36121"/>
                          <a14:foregroundMark x1="24451" y1="42182" x2="24451" y2="42182"/>
                          <a14:foregroundMark x1="71003" y1="34061" x2="71003" y2="34061"/>
                          <a14:foregroundMark x1="73041" y1="52485" x2="73041" y2="52485"/>
                          <a14:foregroundMark x1="73354" y1="52970" x2="73354" y2="52970"/>
                        </a14:backgroundRemoval>
                      </a14:imgEffect>
                      <a14:imgEffect>
                        <a14:saturation sat="20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83978">
              <a:off x="5456374" y="2617705"/>
              <a:ext cx="493125" cy="638162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8591F167-51CE-EC45-B27F-0BF4DC990C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343" b="95543" l="10000" r="90000">
                          <a14:foregroundMark x1="59032" y1="7429" x2="47903" y2="9371"/>
                          <a14:foregroundMark x1="47903" y1="9371" x2="30323" y2="8457"/>
                          <a14:foregroundMark x1="44194" y1="10743" x2="53710" y2="67771"/>
                          <a14:foregroundMark x1="30645" y1="12343" x2="46935" y2="73714"/>
                          <a14:foregroundMark x1="58387" y1="23657" x2="61774" y2="84457"/>
                          <a14:foregroundMark x1="61774" y1="84457" x2="65806" y2="95543"/>
                          <a14:foregroundMark x1="25323" y1="93943" x2="34839" y2="59086"/>
                          <a14:foregroundMark x1="37903" y1="90171" x2="43065" y2="80457"/>
                          <a14:foregroundMark x1="43065" y1="80457" x2="47258" y2="77943"/>
                          <a14:foregroundMark x1="56452" y1="17943" x2="81774" y2="15314"/>
                          <a14:foregroundMark x1="27258" y1="20571" x2="11613" y2="12571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8184" t="4162" r="8951" b="1975"/>
            <a:stretch/>
          </p:blipFill>
          <p:spPr>
            <a:xfrm rot="483978">
              <a:off x="6192425" y="2707683"/>
              <a:ext cx="398391" cy="638162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16835D5D-060D-7047-9C0E-0BCFFDD0A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7" b="76458" l="5676" r="61622">
                          <a14:foregroundMark x1="34324" y1="7292" x2="22703" y2="11458"/>
                          <a14:foregroundMark x1="22703" y1="11458" x2="14054" y2="17292"/>
                          <a14:foregroundMark x1="14054" y1="17292" x2="11622" y2="21667"/>
                          <a14:foregroundMark x1="11622" y1="21667" x2="13784" y2="45625"/>
                          <a14:foregroundMark x1="13784" y1="45625" x2="20541" y2="63542"/>
                          <a14:foregroundMark x1="20541" y1="63542" x2="28649" y2="56458"/>
                          <a14:foregroundMark x1="28649" y1="56458" x2="32703" y2="43542"/>
                          <a14:foregroundMark x1="32703" y1="43542" x2="37838" y2="54792"/>
                          <a14:foregroundMark x1="37838" y1="54792" x2="44865" y2="43750"/>
                          <a14:foregroundMark x1="44865" y1="43750" x2="46216" y2="35417"/>
                          <a14:foregroundMark x1="46216" y1="35417" x2="52432" y2="34167"/>
                          <a14:foregroundMark x1="52432" y1="34167" x2="55946" y2="40208"/>
                          <a14:foregroundMark x1="55946" y1="40208" x2="54324" y2="25000"/>
                          <a14:foregroundMark x1="54324" y1="25000" x2="50270" y2="18750"/>
                          <a14:foregroundMark x1="50270" y1="18750" x2="38919" y2="18333"/>
                          <a14:foregroundMark x1="23243" y1="41875" x2="34865" y2="8542"/>
                          <a14:foregroundMark x1="34865" y1="8542" x2="28649" y2="7917"/>
                          <a14:foregroundMark x1="28649" y1="7917" x2="35135" y2="7917"/>
                          <a14:foregroundMark x1="35135" y1="7917" x2="39459" y2="11875"/>
                          <a14:foregroundMark x1="39459" y1="11875" x2="39730" y2="16042"/>
                          <a14:foregroundMark x1="42432" y1="14375" x2="42162" y2="9375"/>
                          <a14:foregroundMark x1="42162" y1="9375" x2="36486" y2="6667"/>
                          <a14:foregroundMark x1="36486" y1="6667" x2="35676" y2="6667"/>
                          <a14:foregroundMark x1="40541" y1="71875" x2="48378" y2="63125"/>
                          <a14:foregroundMark x1="57838" y1="56667" x2="57027" y2="42083"/>
                          <a14:foregroundMark x1="60811" y1="56667" x2="60270" y2="51458"/>
                          <a14:foregroundMark x1="60270" y1="51458" x2="61622" y2="55000"/>
                          <a14:foregroundMark x1="18108" y1="69583" x2="46216" y2="75208"/>
                          <a14:foregroundMark x1="46216" y1="75208" x2="52162" y2="74792"/>
                          <a14:foregroundMark x1="10000" y1="56667" x2="5676" y2="54583"/>
                          <a14:foregroundMark x1="29189" y1="6250" x2="35135" y2="5417"/>
                          <a14:foregroundMark x1="35135" y1="5417" x2="37027" y2="5625"/>
                          <a14:foregroundMark x1="54324" y1="76458" x2="55946" y2="71458"/>
                          <a14:foregroundMark x1="55458" y1="66269" x2="54595" y2="57083"/>
                          <a14:foregroundMark x1="55533" y1="67067" x2="55471" y2="66407"/>
                          <a14:foregroundMark x1="55946" y1="71458" x2="55914" y2="71113"/>
                          <a14:foregroundMark x1="54865" y1="66667" x2="55405" y2="67708"/>
                          <a14:foregroundMark x1="55405" y1="73125" x2="55676" y2="73125"/>
                          <a14:foregroundMark x1="10000" y1="25833" x2="10811" y2="15208"/>
                          <a14:foregroundMark x1="12162" y1="12708" x2="13784" y2="11042"/>
                          <a14:foregroundMark x1="27838" y1="6250" x2="34054" y2="5417"/>
                          <a14:foregroundMark x1="34054" y1="5417" x2="37297" y2="5417"/>
                          <a14:foregroundMark x1="11892" y1="71042" x2="13514" y2="56875"/>
                          <a14:backgroundMark x1="57416" y1="70691" x2="56216" y2="67917"/>
                          <a14:backgroundMark x1="58378" y1="72917" x2="57508" y2="70906"/>
                          <a14:backgroundMark x1="56125" y1="66298" x2="55676" y2="58333"/>
                          <a14:backgroundMark x1="56216" y1="67917" x2="56191" y2="67478"/>
                          <a14:backgroundMark x1="56486" y1="62500" x2="55405" y2="57917"/>
                          <a14:backgroundMark x1="55405" y1="57917" x2="55405" y2="57708"/>
                          <a14:backgroundMark x1="56486" y1="71817" x2="56486" y2="69375"/>
                          <a14:backgroundMark x1="56486" y1="72500" x2="56486" y2="72144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3184" t="4401" r="36464" b="21903"/>
            <a:stretch/>
          </p:blipFill>
          <p:spPr>
            <a:xfrm rot="435129">
              <a:off x="6881203" y="2691060"/>
              <a:ext cx="402851" cy="638162"/>
            </a:xfrm>
            <a:prstGeom prst="rect">
              <a:avLst/>
            </a:prstGeom>
            <a:scene3d>
              <a:camera prst="orthographicFront">
                <a:rot lat="600000" lon="19499988" rev="0"/>
              </a:camera>
              <a:lightRig rig="threePt" dir="t"/>
            </a:scene3d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F990E22-DE3D-2C45-9BEA-AF4A0DAD55C3}"/>
                </a:ext>
              </a:extLst>
            </p:cNvPr>
            <p:cNvSpPr/>
            <p:nvPr/>
          </p:nvSpPr>
          <p:spPr>
            <a:xfrm rot="506941">
              <a:off x="4346863" y="3948190"/>
              <a:ext cx="2996029" cy="833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b="1" dirty="0">
                  <a:solidFill>
                    <a:srgbClr val="ECECEC"/>
                  </a:solidFill>
                  <a:latin typeface="Avenir Black" panose="02000503020000020003" pitchFamily="2" charset="0"/>
                </a:rPr>
                <a:t>H  Y     P  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47D4809-E3B7-CF4F-8D69-AFEAF0410EBD}"/>
              </a:ext>
            </a:extLst>
          </p:cNvPr>
          <p:cNvSpPr/>
          <p:nvPr/>
        </p:nvSpPr>
        <p:spPr>
          <a:xfrm>
            <a:off x="1781850" y="5469539"/>
            <a:ext cx="1854551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Light" panose="020B0402020203020204" pitchFamily="34" charset="77"/>
              </a:rPr>
              <a:t>H Y P 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C17582-2064-E84E-878E-6418D95541C6}"/>
              </a:ext>
            </a:extLst>
          </p:cNvPr>
          <p:cNvSpPr/>
          <p:nvPr/>
        </p:nvSpPr>
        <p:spPr>
          <a:xfrm>
            <a:off x="1077381" y="6098386"/>
            <a:ext cx="5167813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Votre Robe Longue à Fleurs Maje est en </a:t>
            </a:r>
          </a:p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promotion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2C0998-E1FB-3843-85CD-57864BB04A18}"/>
              </a:ext>
            </a:extLst>
          </p:cNvPr>
          <p:cNvSpPr/>
          <p:nvPr/>
        </p:nvSpPr>
        <p:spPr>
          <a:xfrm>
            <a:off x="5072371" y="5452338"/>
            <a:ext cx="1244539" cy="507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venir Roman" panose="02000503020000020003" pitchFamily="2" charset="0"/>
              </a:rPr>
              <a:t>Il y a 34 mn</a:t>
            </a:r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23F30F62-A673-9644-A095-2DA1822F3BA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851" t="17005" r="8575" b="5422"/>
          <a:stretch/>
        </p:blipFill>
        <p:spPr>
          <a:xfrm>
            <a:off x="5436675" y="5986975"/>
            <a:ext cx="710198" cy="71019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89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98393" y="9741160"/>
            <a:ext cx="5821629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3C4C8B-58A1-DF4A-95AB-08A304EC2DB3}"/>
              </a:ext>
            </a:extLst>
          </p:cNvPr>
          <p:cNvGrpSpPr>
            <a:grpSpLocks noChangeAspect="1"/>
          </p:cNvGrpSpPr>
          <p:nvPr/>
        </p:nvGrpSpPr>
        <p:grpSpPr>
          <a:xfrm>
            <a:off x="2726826" y="1001469"/>
            <a:ext cx="1898871" cy="1898871"/>
            <a:chOff x="2349576" y="1017021"/>
            <a:chExt cx="2700000" cy="270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24DB4C1-5211-C04F-A524-DCEB1EC623D0}"/>
                </a:ext>
              </a:extLst>
            </p:cNvPr>
            <p:cNvSpPr/>
            <p:nvPr/>
          </p:nvSpPr>
          <p:spPr>
            <a:xfrm>
              <a:off x="2349576" y="1017021"/>
              <a:ext cx="2700000" cy="2700000"/>
            </a:xfrm>
            <a:prstGeom prst="ellipse">
              <a:avLst/>
            </a:prstGeom>
            <a:solidFill>
              <a:srgbClr val="EEEEE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D6F61401-6F29-A841-A37A-0FD853956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43" b="95543" l="10000" r="90000">
                          <a14:foregroundMark x1="59032" y1="7429" x2="47903" y2="9371"/>
                          <a14:foregroundMark x1="47903" y1="9371" x2="30323" y2="8457"/>
                          <a14:foregroundMark x1="44194" y1="10743" x2="53710" y2="67771"/>
                          <a14:foregroundMark x1="30645" y1="12343" x2="46935" y2="73714"/>
                          <a14:foregroundMark x1="58387" y1="23657" x2="61774" y2="84457"/>
                          <a14:foregroundMark x1="61774" y1="84457" x2="65806" y2="95543"/>
                          <a14:foregroundMark x1="25323" y1="93943" x2="34839" y2="59086"/>
                          <a14:foregroundMark x1="37903" y1="90171" x2="43065" y2="80457"/>
                          <a14:foregroundMark x1="43065" y1="80457" x2="47258" y2="77943"/>
                          <a14:foregroundMark x1="56452" y1="17943" x2="81774" y2="15314"/>
                          <a14:foregroundMark x1="27258" y1="20571" x2="11613" y2="12571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8184" t="4162" r="8951" b="1975"/>
            <a:stretch/>
          </p:blipFill>
          <p:spPr>
            <a:xfrm>
              <a:off x="2933482" y="1214747"/>
              <a:ext cx="1474043" cy="2361193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BEC1B33-568E-8748-9B23-5BD8CB4ACBB1}"/>
              </a:ext>
            </a:extLst>
          </p:cNvPr>
          <p:cNvSpPr/>
          <p:nvPr/>
        </p:nvSpPr>
        <p:spPr>
          <a:xfrm>
            <a:off x="802433" y="3150612"/>
            <a:ext cx="5788800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60E01-927A-7A4A-902F-89C5D9F8D137}"/>
              </a:ext>
            </a:extLst>
          </p:cNvPr>
          <p:cNvSpPr/>
          <p:nvPr/>
        </p:nvSpPr>
        <p:spPr>
          <a:xfrm>
            <a:off x="802434" y="3166163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Couleurs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537088F-EF40-DA45-92C0-21A963B0A091}"/>
              </a:ext>
            </a:extLst>
          </p:cNvPr>
          <p:cNvSpPr/>
          <p:nvPr/>
        </p:nvSpPr>
        <p:spPr>
          <a:xfrm>
            <a:off x="812788" y="4793900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B44CF3F-B61A-2242-9294-DBA9DDD8372F}"/>
              </a:ext>
            </a:extLst>
          </p:cNvPr>
          <p:cNvSpPr>
            <a:spLocks noChangeAspect="1"/>
          </p:cNvSpPr>
          <p:nvPr/>
        </p:nvSpPr>
        <p:spPr>
          <a:xfrm>
            <a:off x="1132584" y="388526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9A90DD4-4179-A947-B5EB-A6C5A2F0C3EF}"/>
              </a:ext>
            </a:extLst>
          </p:cNvPr>
          <p:cNvSpPr>
            <a:spLocks noChangeAspect="1"/>
          </p:cNvSpPr>
          <p:nvPr/>
        </p:nvSpPr>
        <p:spPr>
          <a:xfrm>
            <a:off x="2336316" y="3891039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A5EF83A-7906-4943-8CA8-DE85F3947E59}"/>
              </a:ext>
            </a:extLst>
          </p:cNvPr>
          <p:cNvSpPr>
            <a:spLocks noChangeAspect="1"/>
          </p:cNvSpPr>
          <p:nvPr/>
        </p:nvSpPr>
        <p:spPr>
          <a:xfrm>
            <a:off x="2930497" y="3891039"/>
            <a:ext cx="360000" cy="360000"/>
          </a:xfrm>
          <a:prstGeom prst="ellipse">
            <a:avLst/>
          </a:prstGeom>
          <a:solidFill>
            <a:srgbClr val="155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44CB372-32E5-FA41-9896-DAEDDCFDD52D}"/>
              </a:ext>
            </a:extLst>
          </p:cNvPr>
          <p:cNvSpPr>
            <a:spLocks noChangeAspect="1"/>
          </p:cNvSpPr>
          <p:nvPr/>
        </p:nvSpPr>
        <p:spPr>
          <a:xfrm>
            <a:off x="1726765" y="388526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28AE914-15EC-CF44-B8B4-BF86D98EE746}"/>
              </a:ext>
            </a:extLst>
          </p:cNvPr>
          <p:cNvSpPr>
            <a:spLocks noChangeAspect="1"/>
          </p:cNvSpPr>
          <p:nvPr/>
        </p:nvSpPr>
        <p:spPr>
          <a:xfrm>
            <a:off x="3519904" y="3886969"/>
            <a:ext cx="360000" cy="36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C8F75CB-CC63-4849-9C86-1D2B7EB03428}"/>
              </a:ext>
            </a:extLst>
          </p:cNvPr>
          <p:cNvSpPr>
            <a:spLocks noChangeAspect="1"/>
          </p:cNvSpPr>
          <p:nvPr/>
        </p:nvSpPr>
        <p:spPr>
          <a:xfrm>
            <a:off x="4114085" y="3886969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2A4D116-B182-7F42-AAE3-8093B798F2D5}"/>
              </a:ext>
            </a:extLst>
          </p:cNvPr>
          <p:cNvSpPr>
            <a:spLocks noChangeAspect="1"/>
          </p:cNvSpPr>
          <p:nvPr/>
        </p:nvSpPr>
        <p:spPr>
          <a:xfrm>
            <a:off x="4723636" y="389274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8578FEE-D02B-8641-8531-ED144FCB93C3}"/>
              </a:ext>
            </a:extLst>
          </p:cNvPr>
          <p:cNvSpPr>
            <a:spLocks noChangeAspect="1"/>
          </p:cNvSpPr>
          <p:nvPr/>
        </p:nvSpPr>
        <p:spPr>
          <a:xfrm>
            <a:off x="5317817" y="3892743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C378590-FF32-9A48-B10F-3C96302A85B2}"/>
              </a:ext>
            </a:extLst>
          </p:cNvPr>
          <p:cNvSpPr>
            <a:spLocks noChangeAspect="1"/>
          </p:cNvSpPr>
          <p:nvPr/>
        </p:nvSpPr>
        <p:spPr>
          <a:xfrm>
            <a:off x="5859850" y="3892743"/>
            <a:ext cx="360000" cy="36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89C856-460A-7949-9398-A2F355F3D291}"/>
              </a:ext>
            </a:extLst>
          </p:cNvPr>
          <p:cNvSpPr/>
          <p:nvPr/>
        </p:nvSpPr>
        <p:spPr>
          <a:xfrm>
            <a:off x="4379902" y="5052670"/>
            <a:ext cx="1291288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Uni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87F1CE5-6B81-9F41-B6E3-3AEE235FDA92}"/>
              </a:ext>
            </a:extLst>
          </p:cNvPr>
          <p:cNvSpPr>
            <a:spLocks noChangeAspect="1"/>
          </p:cNvSpPr>
          <p:nvPr/>
        </p:nvSpPr>
        <p:spPr>
          <a:xfrm>
            <a:off x="2191952" y="570194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5BF8D251-EDDE-6F42-9F69-0DAADAC6462E}"/>
              </a:ext>
            </a:extLst>
          </p:cNvPr>
          <p:cNvSpPr>
            <a:spLocks noChangeAspect="1"/>
          </p:cNvSpPr>
          <p:nvPr/>
        </p:nvSpPr>
        <p:spPr>
          <a:xfrm>
            <a:off x="4845546" y="565937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27570-F3B0-194B-989C-384E5BCCCB91}"/>
              </a:ext>
            </a:extLst>
          </p:cNvPr>
          <p:cNvSpPr/>
          <p:nvPr/>
        </p:nvSpPr>
        <p:spPr>
          <a:xfrm>
            <a:off x="812788" y="6432233"/>
            <a:ext cx="5788800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680760-F6B2-3947-B3D6-941DB7A38B6D}"/>
              </a:ext>
            </a:extLst>
          </p:cNvPr>
          <p:cNvSpPr/>
          <p:nvPr/>
        </p:nvSpPr>
        <p:spPr>
          <a:xfrm>
            <a:off x="812788" y="8070566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E581BA-C818-F145-B80A-512C417FDDBB}"/>
              </a:ext>
            </a:extLst>
          </p:cNvPr>
          <p:cNvSpPr/>
          <p:nvPr/>
        </p:nvSpPr>
        <p:spPr>
          <a:xfrm>
            <a:off x="798393" y="643595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Etoffes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ECE5CA-8132-A444-8E68-6234EDF80D65}"/>
              </a:ext>
            </a:extLst>
          </p:cNvPr>
          <p:cNvSpPr/>
          <p:nvPr/>
        </p:nvSpPr>
        <p:spPr>
          <a:xfrm>
            <a:off x="957470" y="6993685"/>
            <a:ext cx="854820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Satin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424DFC-C052-454F-99ED-6AEB4F2D170B}"/>
              </a:ext>
            </a:extLst>
          </p:cNvPr>
          <p:cNvSpPr/>
          <p:nvPr/>
        </p:nvSpPr>
        <p:spPr>
          <a:xfrm>
            <a:off x="2078872" y="6987974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Velours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FD6EDF-176A-C744-A676-2B9E5F4DFF02}"/>
              </a:ext>
            </a:extLst>
          </p:cNvPr>
          <p:cNvSpPr/>
          <p:nvPr/>
        </p:nvSpPr>
        <p:spPr>
          <a:xfrm>
            <a:off x="3648161" y="6987725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Molleton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7F98D0B-6957-0646-986B-7293D72ABB60}"/>
              </a:ext>
            </a:extLst>
          </p:cNvPr>
          <p:cNvSpPr/>
          <p:nvPr/>
        </p:nvSpPr>
        <p:spPr>
          <a:xfrm>
            <a:off x="5205546" y="6982635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Côtelé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CA85119-FA25-3543-9C12-A2BAA195167A}"/>
              </a:ext>
            </a:extLst>
          </p:cNvPr>
          <p:cNvSpPr/>
          <p:nvPr/>
        </p:nvSpPr>
        <p:spPr>
          <a:xfrm>
            <a:off x="790027" y="809559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Effets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7E41EF-5AC1-B742-85D7-43C1174D6973}"/>
              </a:ext>
            </a:extLst>
          </p:cNvPr>
          <p:cNvSpPr/>
          <p:nvPr/>
        </p:nvSpPr>
        <p:spPr>
          <a:xfrm>
            <a:off x="915287" y="8660367"/>
            <a:ext cx="854820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F91F84-0663-1B43-94EB-7A73A4BA11DA}"/>
              </a:ext>
            </a:extLst>
          </p:cNvPr>
          <p:cNvSpPr/>
          <p:nvPr/>
        </p:nvSpPr>
        <p:spPr>
          <a:xfrm>
            <a:off x="2041452" y="8660367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Brillant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1FE3BA-C723-794E-9806-1737A02C4D0F}"/>
              </a:ext>
            </a:extLst>
          </p:cNvPr>
          <p:cNvSpPr/>
          <p:nvPr/>
        </p:nvSpPr>
        <p:spPr>
          <a:xfrm>
            <a:off x="3421796" y="8665249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Transparent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FED53A-09CA-264D-93FB-434BF89E92FE}"/>
              </a:ext>
            </a:extLst>
          </p:cNvPr>
          <p:cNvSpPr/>
          <p:nvPr/>
        </p:nvSpPr>
        <p:spPr>
          <a:xfrm>
            <a:off x="5179661" y="862783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F9BABB-804E-B847-81CC-90091D84A8CD}"/>
              </a:ext>
            </a:extLst>
          </p:cNvPr>
          <p:cNvSpPr/>
          <p:nvPr/>
        </p:nvSpPr>
        <p:spPr>
          <a:xfrm>
            <a:off x="1726308" y="5052670"/>
            <a:ext cx="1291288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Imprimé 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8E2BEA75-15E5-174D-8FB0-7799D327119E}"/>
              </a:ext>
            </a:extLst>
          </p:cNvPr>
          <p:cNvSpPr>
            <a:spLocks noChangeAspect="1"/>
          </p:cNvSpPr>
          <p:nvPr/>
        </p:nvSpPr>
        <p:spPr>
          <a:xfrm>
            <a:off x="1204880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6266798-6FAA-A541-951C-43837E93CE27}"/>
              </a:ext>
            </a:extLst>
          </p:cNvPr>
          <p:cNvSpPr>
            <a:spLocks noChangeAspect="1"/>
          </p:cNvSpPr>
          <p:nvPr/>
        </p:nvSpPr>
        <p:spPr>
          <a:xfrm>
            <a:off x="2451181" y="748749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59795F5-D40E-5449-85EF-D0FE0287EC8F}"/>
              </a:ext>
            </a:extLst>
          </p:cNvPr>
          <p:cNvSpPr>
            <a:spLocks noChangeAspect="1"/>
          </p:cNvSpPr>
          <p:nvPr/>
        </p:nvSpPr>
        <p:spPr>
          <a:xfrm>
            <a:off x="4113352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E823D8C-BF0F-FF4F-8B68-27C42C0E2F84}"/>
              </a:ext>
            </a:extLst>
          </p:cNvPr>
          <p:cNvSpPr>
            <a:spLocks noChangeAspect="1"/>
          </p:cNvSpPr>
          <p:nvPr/>
        </p:nvSpPr>
        <p:spPr>
          <a:xfrm>
            <a:off x="5699317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A0BFBA4A-5A37-4E4F-ACE8-431D53BF1F1F}"/>
              </a:ext>
            </a:extLst>
          </p:cNvPr>
          <p:cNvSpPr>
            <a:spLocks noChangeAspect="1"/>
          </p:cNvSpPr>
          <p:nvPr/>
        </p:nvSpPr>
        <p:spPr>
          <a:xfrm>
            <a:off x="1143038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8F411F2D-DD5F-104F-92DF-98F44DCB2E4D}"/>
              </a:ext>
            </a:extLst>
          </p:cNvPr>
          <p:cNvSpPr>
            <a:spLocks noChangeAspect="1"/>
          </p:cNvSpPr>
          <p:nvPr/>
        </p:nvSpPr>
        <p:spPr>
          <a:xfrm>
            <a:off x="2389339" y="917992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B5F4928B-F455-874C-A791-F0624C54F9E8}"/>
              </a:ext>
            </a:extLst>
          </p:cNvPr>
          <p:cNvSpPr>
            <a:spLocks noChangeAspect="1"/>
          </p:cNvSpPr>
          <p:nvPr/>
        </p:nvSpPr>
        <p:spPr>
          <a:xfrm>
            <a:off x="4051510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6D1CC0B-B365-0949-B46A-7E45E7007F0F}"/>
              </a:ext>
            </a:extLst>
          </p:cNvPr>
          <p:cNvSpPr>
            <a:spLocks noChangeAspect="1"/>
          </p:cNvSpPr>
          <p:nvPr/>
        </p:nvSpPr>
        <p:spPr>
          <a:xfrm>
            <a:off x="5630162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7A088F-3D36-554D-A74B-8B716BB11E06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A5886E4-FDAB-154D-9612-D426C502E8E5}"/>
              </a:ext>
            </a:extLst>
          </p:cNvPr>
          <p:cNvSpPr txBox="1"/>
          <p:nvPr/>
        </p:nvSpPr>
        <p:spPr>
          <a:xfrm>
            <a:off x="1415386" y="1715465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Ma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422612D7-DF34-A945-A899-E3B249E4EE16}"/>
              </a:ext>
            </a:extLst>
          </p:cNvPr>
          <p:cNvSpPr txBox="1"/>
          <p:nvPr/>
        </p:nvSpPr>
        <p:spPr>
          <a:xfrm>
            <a:off x="4781476" y="1709779"/>
            <a:ext cx="168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Recherche</a:t>
            </a:r>
          </a:p>
        </p:txBody>
      </p:sp>
    </p:spTree>
    <p:extLst>
      <p:ext uri="{BB962C8B-B14F-4D97-AF65-F5344CB8AC3E}">
        <p14:creationId xmlns:p14="http://schemas.microsoft.com/office/powerpoint/2010/main" val="13038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98393" y="9741160"/>
            <a:ext cx="5821629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D3C4C8B-58A1-DF4A-95AB-08A304EC2DB3}"/>
              </a:ext>
            </a:extLst>
          </p:cNvPr>
          <p:cNvGrpSpPr>
            <a:grpSpLocks noChangeAspect="1"/>
          </p:cNvGrpSpPr>
          <p:nvPr/>
        </p:nvGrpSpPr>
        <p:grpSpPr>
          <a:xfrm>
            <a:off x="2726826" y="1001469"/>
            <a:ext cx="1898871" cy="1898871"/>
            <a:chOff x="2349576" y="1017021"/>
            <a:chExt cx="2700000" cy="2700000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D24DB4C1-5211-C04F-A524-DCEB1EC623D0}"/>
                </a:ext>
              </a:extLst>
            </p:cNvPr>
            <p:cNvSpPr/>
            <p:nvPr/>
          </p:nvSpPr>
          <p:spPr>
            <a:xfrm>
              <a:off x="2349576" y="1017021"/>
              <a:ext cx="2700000" cy="2700000"/>
            </a:xfrm>
            <a:prstGeom prst="ellipse">
              <a:avLst/>
            </a:prstGeom>
            <a:solidFill>
              <a:srgbClr val="EEEEEE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D6F61401-6F29-A841-A37A-0FD853956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343" b="95543" l="10000" r="90000">
                          <a14:foregroundMark x1="59032" y1="7429" x2="47903" y2="9371"/>
                          <a14:foregroundMark x1="47903" y1="9371" x2="30323" y2="8457"/>
                          <a14:foregroundMark x1="44194" y1="10743" x2="53710" y2="67771"/>
                          <a14:foregroundMark x1="30645" y1="12343" x2="46935" y2="73714"/>
                          <a14:foregroundMark x1="58387" y1="23657" x2="61774" y2="84457"/>
                          <a14:foregroundMark x1="61774" y1="84457" x2="65806" y2="95543"/>
                          <a14:foregroundMark x1="25323" y1="93943" x2="34839" y2="59086"/>
                          <a14:foregroundMark x1="37903" y1="90171" x2="43065" y2="80457"/>
                          <a14:foregroundMark x1="43065" y1="80457" x2="47258" y2="77943"/>
                          <a14:foregroundMark x1="56452" y1="17943" x2="81774" y2="15314"/>
                          <a14:foregroundMark x1="27258" y1="20571" x2="11613" y2="12571"/>
                        </a14:backgroundRemoval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8184" t="4162" r="8951" b="1975"/>
            <a:stretch/>
          </p:blipFill>
          <p:spPr>
            <a:xfrm>
              <a:off x="2933482" y="1214747"/>
              <a:ext cx="1474043" cy="2361193"/>
            </a:xfrm>
            <a:prstGeom prst="rect">
              <a:avLst/>
            </a:prstGeom>
          </p:spPr>
        </p:pic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BEC1B33-568E-8748-9B23-5BD8CB4ACBB1}"/>
              </a:ext>
            </a:extLst>
          </p:cNvPr>
          <p:cNvSpPr/>
          <p:nvPr/>
        </p:nvSpPr>
        <p:spPr>
          <a:xfrm>
            <a:off x="802433" y="3150612"/>
            <a:ext cx="5788800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960E01-927A-7A4A-902F-89C5D9F8D137}"/>
              </a:ext>
            </a:extLst>
          </p:cNvPr>
          <p:cNvSpPr/>
          <p:nvPr/>
        </p:nvSpPr>
        <p:spPr>
          <a:xfrm>
            <a:off x="802434" y="3166163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Couleurs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537088F-EF40-DA45-92C0-21A963B0A091}"/>
              </a:ext>
            </a:extLst>
          </p:cNvPr>
          <p:cNvSpPr/>
          <p:nvPr/>
        </p:nvSpPr>
        <p:spPr>
          <a:xfrm>
            <a:off x="812788" y="4793900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B44CF3F-B61A-2242-9294-DBA9DDD8372F}"/>
              </a:ext>
            </a:extLst>
          </p:cNvPr>
          <p:cNvSpPr>
            <a:spLocks noChangeAspect="1"/>
          </p:cNvSpPr>
          <p:nvPr/>
        </p:nvSpPr>
        <p:spPr>
          <a:xfrm>
            <a:off x="1132584" y="3885265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rgbClr val="002A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29A90DD4-4179-A947-B5EB-A6C5A2F0C3EF}"/>
              </a:ext>
            </a:extLst>
          </p:cNvPr>
          <p:cNvSpPr>
            <a:spLocks noChangeAspect="1"/>
          </p:cNvSpPr>
          <p:nvPr/>
        </p:nvSpPr>
        <p:spPr>
          <a:xfrm>
            <a:off x="2336316" y="3891039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AA5EF83A-7906-4943-8CA8-DE85F3947E59}"/>
              </a:ext>
            </a:extLst>
          </p:cNvPr>
          <p:cNvSpPr>
            <a:spLocks noChangeAspect="1"/>
          </p:cNvSpPr>
          <p:nvPr/>
        </p:nvSpPr>
        <p:spPr>
          <a:xfrm>
            <a:off x="2930497" y="3891039"/>
            <a:ext cx="360000" cy="360000"/>
          </a:xfrm>
          <a:prstGeom prst="ellipse">
            <a:avLst/>
          </a:prstGeom>
          <a:solidFill>
            <a:srgbClr val="155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844CB372-32E5-FA41-9896-DAEDDCFDD52D}"/>
              </a:ext>
            </a:extLst>
          </p:cNvPr>
          <p:cNvSpPr>
            <a:spLocks noChangeAspect="1"/>
          </p:cNvSpPr>
          <p:nvPr/>
        </p:nvSpPr>
        <p:spPr>
          <a:xfrm>
            <a:off x="1726765" y="388526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28AE914-15EC-CF44-B8B4-BF86D98EE746}"/>
              </a:ext>
            </a:extLst>
          </p:cNvPr>
          <p:cNvSpPr>
            <a:spLocks noChangeAspect="1"/>
          </p:cNvSpPr>
          <p:nvPr/>
        </p:nvSpPr>
        <p:spPr>
          <a:xfrm>
            <a:off x="3519904" y="3886969"/>
            <a:ext cx="360000" cy="3600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BC8F75CB-CC63-4849-9C86-1D2B7EB03428}"/>
              </a:ext>
            </a:extLst>
          </p:cNvPr>
          <p:cNvSpPr>
            <a:spLocks noChangeAspect="1"/>
          </p:cNvSpPr>
          <p:nvPr/>
        </p:nvSpPr>
        <p:spPr>
          <a:xfrm>
            <a:off x="4114085" y="3886969"/>
            <a:ext cx="360000" cy="360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2A4D116-B182-7F42-AAE3-8093B798F2D5}"/>
              </a:ext>
            </a:extLst>
          </p:cNvPr>
          <p:cNvSpPr>
            <a:spLocks noChangeAspect="1"/>
          </p:cNvSpPr>
          <p:nvPr/>
        </p:nvSpPr>
        <p:spPr>
          <a:xfrm>
            <a:off x="4723636" y="3892743"/>
            <a:ext cx="360000" cy="36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8578FEE-D02B-8641-8531-ED144FCB93C3}"/>
              </a:ext>
            </a:extLst>
          </p:cNvPr>
          <p:cNvSpPr>
            <a:spLocks noChangeAspect="1"/>
          </p:cNvSpPr>
          <p:nvPr/>
        </p:nvSpPr>
        <p:spPr>
          <a:xfrm>
            <a:off x="5317817" y="3892743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9C378590-FF32-9A48-B10F-3C96302A85B2}"/>
              </a:ext>
            </a:extLst>
          </p:cNvPr>
          <p:cNvSpPr>
            <a:spLocks noChangeAspect="1"/>
          </p:cNvSpPr>
          <p:nvPr/>
        </p:nvSpPr>
        <p:spPr>
          <a:xfrm>
            <a:off x="5835572" y="3892777"/>
            <a:ext cx="360000" cy="36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89C856-460A-7949-9398-A2F355F3D291}"/>
              </a:ext>
            </a:extLst>
          </p:cNvPr>
          <p:cNvSpPr/>
          <p:nvPr/>
        </p:nvSpPr>
        <p:spPr>
          <a:xfrm>
            <a:off x="4379902" y="5052670"/>
            <a:ext cx="1291288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Uni</a:t>
            </a: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B87F1CE5-6B81-9F41-B6E3-3AEE235FDA92}"/>
              </a:ext>
            </a:extLst>
          </p:cNvPr>
          <p:cNvSpPr>
            <a:spLocks noChangeAspect="1"/>
          </p:cNvSpPr>
          <p:nvPr/>
        </p:nvSpPr>
        <p:spPr>
          <a:xfrm>
            <a:off x="2191952" y="570194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5BF8D251-EDDE-6F42-9F69-0DAADAC6462E}"/>
              </a:ext>
            </a:extLst>
          </p:cNvPr>
          <p:cNvSpPr>
            <a:spLocks noChangeAspect="1"/>
          </p:cNvSpPr>
          <p:nvPr/>
        </p:nvSpPr>
        <p:spPr>
          <a:xfrm>
            <a:off x="4845546" y="565937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227570-F3B0-194B-989C-384E5BCCCB91}"/>
              </a:ext>
            </a:extLst>
          </p:cNvPr>
          <p:cNvSpPr/>
          <p:nvPr/>
        </p:nvSpPr>
        <p:spPr>
          <a:xfrm>
            <a:off x="812788" y="6432233"/>
            <a:ext cx="5788800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680760-F6B2-3947-B3D6-941DB7A38B6D}"/>
              </a:ext>
            </a:extLst>
          </p:cNvPr>
          <p:cNvSpPr/>
          <p:nvPr/>
        </p:nvSpPr>
        <p:spPr>
          <a:xfrm>
            <a:off x="812788" y="8070566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E581BA-C818-F145-B80A-512C417FDDBB}"/>
              </a:ext>
            </a:extLst>
          </p:cNvPr>
          <p:cNvSpPr/>
          <p:nvPr/>
        </p:nvSpPr>
        <p:spPr>
          <a:xfrm>
            <a:off x="798393" y="643595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Etoffes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ECE5CA-8132-A444-8E68-6234EDF80D65}"/>
              </a:ext>
            </a:extLst>
          </p:cNvPr>
          <p:cNvSpPr/>
          <p:nvPr/>
        </p:nvSpPr>
        <p:spPr>
          <a:xfrm>
            <a:off x="957470" y="6993685"/>
            <a:ext cx="854820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Satin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424DFC-C052-454F-99ED-6AEB4F2D170B}"/>
              </a:ext>
            </a:extLst>
          </p:cNvPr>
          <p:cNvSpPr/>
          <p:nvPr/>
        </p:nvSpPr>
        <p:spPr>
          <a:xfrm>
            <a:off x="2078872" y="6987974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Velours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0FD6EDF-176A-C744-A676-2B9E5F4DFF02}"/>
              </a:ext>
            </a:extLst>
          </p:cNvPr>
          <p:cNvSpPr/>
          <p:nvPr/>
        </p:nvSpPr>
        <p:spPr>
          <a:xfrm>
            <a:off x="3648161" y="6987725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Molleton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7F98D0B-6957-0646-986B-7293D72ABB60}"/>
              </a:ext>
            </a:extLst>
          </p:cNvPr>
          <p:cNvSpPr/>
          <p:nvPr/>
        </p:nvSpPr>
        <p:spPr>
          <a:xfrm>
            <a:off x="5205546" y="6982635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Côtelé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CA85119-FA25-3543-9C12-A2BAA195167A}"/>
              </a:ext>
            </a:extLst>
          </p:cNvPr>
          <p:cNvSpPr/>
          <p:nvPr/>
        </p:nvSpPr>
        <p:spPr>
          <a:xfrm>
            <a:off x="790027" y="809559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Effets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7E41EF-5AC1-B742-85D7-43C1174D6973}"/>
              </a:ext>
            </a:extLst>
          </p:cNvPr>
          <p:cNvSpPr/>
          <p:nvPr/>
        </p:nvSpPr>
        <p:spPr>
          <a:xfrm>
            <a:off x="915287" y="8660367"/>
            <a:ext cx="854820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Mate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FF91F84-0663-1B43-94EB-7A73A4BA11DA}"/>
              </a:ext>
            </a:extLst>
          </p:cNvPr>
          <p:cNvSpPr/>
          <p:nvPr/>
        </p:nvSpPr>
        <p:spPr>
          <a:xfrm>
            <a:off x="2041452" y="8660367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Brillant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A1FE3BA-C723-794E-9806-1737A02C4D0F}"/>
              </a:ext>
            </a:extLst>
          </p:cNvPr>
          <p:cNvSpPr/>
          <p:nvPr/>
        </p:nvSpPr>
        <p:spPr>
          <a:xfrm>
            <a:off x="3421796" y="8665249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Transparent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FED53A-09CA-264D-93FB-434BF89E92FE}"/>
              </a:ext>
            </a:extLst>
          </p:cNvPr>
          <p:cNvSpPr/>
          <p:nvPr/>
        </p:nvSpPr>
        <p:spPr>
          <a:xfrm>
            <a:off x="5179661" y="862783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F9BABB-804E-B847-81CC-90091D84A8CD}"/>
              </a:ext>
            </a:extLst>
          </p:cNvPr>
          <p:cNvSpPr/>
          <p:nvPr/>
        </p:nvSpPr>
        <p:spPr>
          <a:xfrm>
            <a:off x="1726308" y="5052670"/>
            <a:ext cx="1291288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Imprimé </a:t>
            </a: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8E2BEA75-15E5-174D-8FB0-7799D327119E}"/>
              </a:ext>
            </a:extLst>
          </p:cNvPr>
          <p:cNvSpPr>
            <a:spLocks noChangeAspect="1"/>
          </p:cNvSpPr>
          <p:nvPr/>
        </p:nvSpPr>
        <p:spPr>
          <a:xfrm>
            <a:off x="1204880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6266798-6FAA-A541-951C-43837E93CE27}"/>
              </a:ext>
            </a:extLst>
          </p:cNvPr>
          <p:cNvSpPr>
            <a:spLocks noChangeAspect="1"/>
          </p:cNvSpPr>
          <p:nvPr/>
        </p:nvSpPr>
        <p:spPr>
          <a:xfrm>
            <a:off x="2451181" y="748749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59795F5-D40E-5449-85EF-D0FE0287EC8F}"/>
              </a:ext>
            </a:extLst>
          </p:cNvPr>
          <p:cNvSpPr>
            <a:spLocks noChangeAspect="1"/>
          </p:cNvSpPr>
          <p:nvPr/>
        </p:nvSpPr>
        <p:spPr>
          <a:xfrm>
            <a:off x="4113352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DE823D8C-BF0F-FF4F-8B68-27C42C0E2F84}"/>
              </a:ext>
            </a:extLst>
          </p:cNvPr>
          <p:cNvSpPr>
            <a:spLocks noChangeAspect="1"/>
          </p:cNvSpPr>
          <p:nvPr/>
        </p:nvSpPr>
        <p:spPr>
          <a:xfrm>
            <a:off x="5699317" y="749455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A0BFBA4A-5A37-4E4F-ACE8-431D53BF1F1F}"/>
              </a:ext>
            </a:extLst>
          </p:cNvPr>
          <p:cNvSpPr>
            <a:spLocks noChangeAspect="1"/>
          </p:cNvSpPr>
          <p:nvPr/>
        </p:nvSpPr>
        <p:spPr>
          <a:xfrm>
            <a:off x="1143038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8F411F2D-DD5F-104F-92DF-98F44DCB2E4D}"/>
              </a:ext>
            </a:extLst>
          </p:cNvPr>
          <p:cNvSpPr>
            <a:spLocks noChangeAspect="1"/>
          </p:cNvSpPr>
          <p:nvPr/>
        </p:nvSpPr>
        <p:spPr>
          <a:xfrm>
            <a:off x="2389339" y="917992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B5F4928B-F455-874C-A791-F0624C54F9E8}"/>
              </a:ext>
            </a:extLst>
          </p:cNvPr>
          <p:cNvSpPr>
            <a:spLocks noChangeAspect="1"/>
          </p:cNvSpPr>
          <p:nvPr/>
        </p:nvSpPr>
        <p:spPr>
          <a:xfrm>
            <a:off x="4051510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96D1CC0B-B365-0949-B46A-7E45E7007F0F}"/>
              </a:ext>
            </a:extLst>
          </p:cNvPr>
          <p:cNvSpPr>
            <a:spLocks noChangeAspect="1"/>
          </p:cNvSpPr>
          <p:nvPr/>
        </p:nvSpPr>
        <p:spPr>
          <a:xfrm>
            <a:off x="5630162" y="918698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47A088F-3D36-554D-A74B-8B716BB11E06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AD7341-5E39-8E42-942B-50B6E4B82818}"/>
              </a:ext>
            </a:extLst>
          </p:cNvPr>
          <p:cNvPicPr>
            <a:picLocks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6235" y="5718036"/>
            <a:ext cx="360000" cy="36000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CD62E552-7105-4242-AD7A-7AAB013A6B97}"/>
              </a:ext>
            </a:extLst>
          </p:cNvPr>
          <p:cNvSpPr txBox="1"/>
          <p:nvPr/>
        </p:nvSpPr>
        <p:spPr>
          <a:xfrm>
            <a:off x="1415386" y="1715465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Ma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5424BD8A-3375-784B-95E1-0E15A9FE0714}"/>
              </a:ext>
            </a:extLst>
          </p:cNvPr>
          <p:cNvSpPr txBox="1"/>
          <p:nvPr/>
        </p:nvSpPr>
        <p:spPr>
          <a:xfrm>
            <a:off x="4781476" y="1709779"/>
            <a:ext cx="168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lack" panose="02000503020000020003" pitchFamily="2" charset="0"/>
              </a:rPr>
              <a:t>Recherche</a:t>
            </a:r>
          </a:p>
        </p:txBody>
      </p:sp>
    </p:spTree>
    <p:extLst>
      <p:ext uri="{BB962C8B-B14F-4D97-AF65-F5344CB8AC3E}">
        <p14:creationId xmlns:p14="http://schemas.microsoft.com/office/powerpoint/2010/main" val="80615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C0EF3-A891-3E47-BEDE-D9686BB89832}"/>
              </a:ext>
            </a:extLst>
          </p:cNvPr>
          <p:cNvSpPr/>
          <p:nvPr/>
        </p:nvSpPr>
        <p:spPr>
          <a:xfrm>
            <a:off x="795316" y="1228620"/>
            <a:ext cx="5839728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CD224-4432-2C48-83BE-997F62B10D86}"/>
              </a:ext>
            </a:extLst>
          </p:cNvPr>
          <p:cNvSpPr/>
          <p:nvPr/>
        </p:nvSpPr>
        <p:spPr>
          <a:xfrm>
            <a:off x="808535" y="1244171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Longueur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D850C-2432-504D-98F3-3356A66F4E0F}"/>
              </a:ext>
            </a:extLst>
          </p:cNvPr>
          <p:cNvSpPr/>
          <p:nvPr/>
        </p:nvSpPr>
        <p:spPr>
          <a:xfrm>
            <a:off x="812583" y="2871908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4B5C87-9B2A-4C4D-8EBA-D6A4A1DFA48F}"/>
              </a:ext>
            </a:extLst>
          </p:cNvPr>
          <p:cNvSpPr/>
          <p:nvPr/>
        </p:nvSpPr>
        <p:spPr>
          <a:xfrm>
            <a:off x="783771" y="4510241"/>
            <a:ext cx="5817612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F0530-C999-C64B-B9D1-FEE6330C5702}"/>
              </a:ext>
            </a:extLst>
          </p:cNvPr>
          <p:cNvSpPr/>
          <p:nvPr/>
        </p:nvSpPr>
        <p:spPr>
          <a:xfrm>
            <a:off x="812583" y="6148574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54253B-D396-1B42-95B7-45DE6871EC72}"/>
              </a:ext>
            </a:extLst>
          </p:cNvPr>
          <p:cNvSpPr/>
          <p:nvPr/>
        </p:nvSpPr>
        <p:spPr>
          <a:xfrm>
            <a:off x="804494" y="4513964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Décolleté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1C181A-AB9A-8B48-B87A-4F3DDC0E502C}"/>
              </a:ext>
            </a:extLst>
          </p:cNvPr>
          <p:cNvSpPr/>
          <p:nvPr/>
        </p:nvSpPr>
        <p:spPr>
          <a:xfrm>
            <a:off x="832943" y="5071611"/>
            <a:ext cx="128386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Rond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6F9363-C8E5-B24B-978B-57345512AE3D}"/>
              </a:ext>
            </a:extLst>
          </p:cNvPr>
          <p:cNvSpPr/>
          <p:nvPr/>
        </p:nvSpPr>
        <p:spPr>
          <a:xfrm>
            <a:off x="2156908" y="506797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9FBAF4-01C9-F940-988A-A3CE716D23EC}"/>
              </a:ext>
            </a:extLst>
          </p:cNvPr>
          <p:cNvSpPr/>
          <p:nvPr/>
        </p:nvSpPr>
        <p:spPr>
          <a:xfrm>
            <a:off x="3578405" y="5064252"/>
            <a:ext cx="1489544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Plongeant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5C223-1190-8048-B46F-4F7FAC37F38E}"/>
              </a:ext>
            </a:extLst>
          </p:cNvPr>
          <p:cNvSpPr/>
          <p:nvPr/>
        </p:nvSpPr>
        <p:spPr>
          <a:xfrm>
            <a:off x="5287501" y="506318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Dos nu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E80320-9F9B-7B4F-86AD-6FA6EAFD2B37}"/>
              </a:ext>
            </a:extLst>
          </p:cNvPr>
          <p:cNvSpPr/>
          <p:nvPr/>
        </p:nvSpPr>
        <p:spPr>
          <a:xfrm>
            <a:off x="796128" y="61736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0A51A8-62DD-414C-AE55-30025693A6C0}"/>
              </a:ext>
            </a:extLst>
          </p:cNvPr>
          <p:cNvSpPr/>
          <p:nvPr/>
        </p:nvSpPr>
        <p:spPr>
          <a:xfrm>
            <a:off x="794701" y="66454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AFA1FA-8965-9042-A1BE-4833EF267D45}"/>
              </a:ext>
            </a:extLst>
          </p:cNvPr>
          <p:cNvSpPr/>
          <p:nvPr/>
        </p:nvSpPr>
        <p:spPr>
          <a:xfrm>
            <a:off x="2082558" y="6645480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B6EB9-26D8-4E42-B0E0-B0931D214069}"/>
              </a:ext>
            </a:extLst>
          </p:cNvPr>
          <p:cNvSpPr/>
          <p:nvPr/>
        </p:nvSpPr>
        <p:spPr>
          <a:xfrm>
            <a:off x="3405210" y="664672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9D82E0-C98C-634A-A56A-876221EF4181}"/>
              </a:ext>
            </a:extLst>
          </p:cNvPr>
          <p:cNvSpPr/>
          <p:nvPr/>
        </p:nvSpPr>
        <p:spPr>
          <a:xfrm>
            <a:off x="5184762" y="664872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97A1607-84CB-BD42-8771-2B52A49556F2}"/>
              </a:ext>
            </a:extLst>
          </p:cNvPr>
          <p:cNvSpPr>
            <a:spLocks noChangeAspect="1"/>
          </p:cNvSpPr>
          <p:nvPr/>
        </p:nvSpPr>
        <p:spPr>
          <a:xfrm>
            <a:off x="1246809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29DB208-A5BD-CB46-A159-AE878770BD0B}"/>
              </a:ext>
            </a:extLst>
          </p:cNvPr>
          <p:cNvSpPr>
            <a:spLocks noChangeAspect="1"/>
          </p:cNvSpPr>
          <p:nvPr/>
        </p:nvSpPr>
        <p:spPr>
          <a:xfrm>
            <a:off x="2531408" y="556812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CD54209-7521-9C48-A785-F9B4DAE5F92E}"/>
              </a:ext>
            </a:extLst>
          </p:cNvPr>
          <p:cNvSpPr>
            <a:spLocks noChangeAspect="1"/>
          </p:cNvSpPr>
          <p:nvPr/>
        </p:nvSpPr>
        <p:spPr>
          <a:xfrm>
            <a:off x="4156779" y="557256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C039750-D49A-9F4B-A538-E301F0936855}"/>
              </a:ext>
            </a:extLst>
          </p:cNvPr>
          <p:cNvSpPr>
            <a:spLocks noChangeAspect="1"/>
          </p:cNvSpPr>
          <p:nvPr/>
        </p:nvSpPr>
        <p:spPr>
          <a:xfrm>
            <a:off x="5781272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197481B-9483-D64C-948B-446661B32A8F}"/>
              </a:ext>
            </a:extLst>
          </p:cNvPr>
          <p:cNvSpPr>
            <a:spLocks noChangeAspect="1"/>
          </p:cNvSpPr>
          <p:nvPr/>
        </p:nvSpPr>
        <p:spPr>
          <a:xfrm>
            <a:off x="1243140" y="73023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5B6296-49CB-A04A-8005-DD628D76AD2D}"/>
              </a:ext>
            </a:extLst>
          </p:cNvPr>
          <p:cNvSpPr>
            <a:spLocks noChangeAspect="1"/>
          </p:cNvSpPr>
          <p:nvPr/>
        </p:nvSpPr>
        <p:spPr>
          <a:xfrm>
            <a:off x="2531408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7674702-52B2-E645-845D-0B332E2B7D57}"/>
              </a:ext>
            </a:extLst>
          </p:cNvPr>
          <p:cNvSpPr>
            <a:spLocks noChangeAspect="1"/>
          </p:cNvSpPr>
          <p:nvPr/>
        </p:nvSpPr>
        <p:spPr>
          <a:xfrm>
            <a:off x="4160460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18E0B0-C914-1B43-9CC3-50AE5730F9D9}"/>
              </a:ext>
            </a:extLst>
          </p:cNvPr>
          <p:cNvSpPr>
            <a:spLocks noChangeAspect="1"/>
          </p:cNvSpPr>
          <p:nvPr/>
        </p:nvSpPr>
        <p:spPr>
          <a:xfrm>
            <a:off x="5779134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F32C2D-4E99-BD40-9DEA-E3B0EF33057D}"/>
              </a:ext>
            </a:extLst>
          </p:cNvPr>
          <p:cNvSpPr/>
          <p:nvPr/>
        </p:nvSpPr>
        <p:spPr>
          <a:xfrm>
            <a:off x="3142334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53F2BF-8DF8-BF4E-8F73-C3A48C6B236C}"/>
              </a:ext>
            </a:extLst>
          </p:cNvPr>
          <p:cNvSpPr/>
          <p:nvPr/>
        </p:nvSpPr>
        <p:spPr>
          <a:xfrm>
            <a:off x="5380343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Court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0270A-1C9B-ED4E-9CBB-6781FC4205FD}"/>
              </a:ext>
            </a:extLst>
          </p:cNvPr>
          <p:cNvSpPr/>
          <p:nvPr/>
        </p:nvSpPr>
        <p:spPr>
          <a:xfrm>
            <a:off x="898493" y="1816308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0D088A0-70D1-C84E-BEF7-3E1049A5D0E1}"/>
              </a:ext>
            </a:extLst>
          </p:cNvPr>
          <p:cNvSpPr>
            <a:spLocks noChangeAspect="1"/>
          </p:cNvSpPr>
          <p:nvPr/>
        </p:nvSpPr>
        <p:spPr>
          <a:xfrm>
            <a:off x="5754842" y="232105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9DC3287-AD93-A440-956F-56894228DAF8}"/>
              </a:ext>
            </a:extLst>
          </p:cNvPr>
          <p:cNvSpPr>
            <a:spLocks noChangeAspect="1"/>
          </p:cNvSpPr>
          <p:nvPr/>
        </p:nvSpPr>
        <p:spPr>
          <a:xfrm>
            <a:off x="3516833" y="232274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434E986-261D-414F-8EEB-19544B414F14}"/>
              </a:ext>
            </a:extLst>
          </p:cNvPr>
          <p:cNvSpPr>
            <a:spLocks noChangeAspect="1"/>
          </p:cNvSpPr>
          <p:nvPr/>
        </p:nvSpPr>
        <p:spPr>
          <a:xfrm>
            <a:off x="1246578" y="23242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4B0186-7EA6-1548-8639-974EA0529BD5}"/>
              </a:ext>
            </a:extLst>
          </p:cNvPr>
          <p:cNvSpPr/>
          <p:nvPr/>
        </p:nvSpPr>
        <p:spPr>
          <a:xfrm>
            <a:off x="791841" y="286653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Coupe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50331-D5F1-DE4C-9422-434260D67CCC}"/>
              </a:ext>
            </a:extLst>
          </p:cNvPr>
          <p:cNvSpPr/>
          <p:nvPr/>
        </p:nvSpPr>
        <p:spPr>
          <a:xfrm>
            <a:off x="886660" y="3374014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Près du corps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0C743-CAEE-054C-A786-C76D3897FFE2}"/>
              </a:ext>
            </a:extLst>
          </p:cNvPr>
          <p:cNvSpPr/>
          <p:nvPr/>
        </p:nvSpPr>
        <p:spPr>
          <a:xfrm>
            <a:off x="2130417" y="336808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Ceintré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7B2CFE-B6C6-8E41-A49C-E1FA683A077F}"/>
              </a:ext>
            </a:extLst>
          </p:cNvPr>
          <p:cNvSpPr/>
          <p:nvPr/>
        </p:nvSpPr>
        <p:spPr>
          <a:xfrm>
            <a:off x="3666689" y="3367820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Droit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28AD3A-C7C1-9E43-B929-1DF98692E950}"/>
              </a:ext>
            </a:extLst>
          </p:cNvPr>
          <p:cNvSpPr/>
          <p:nvPr/>
        </p:nvSpPr>
        <p:spPr>
          <a:xfrm>
            <a:off x="5264383" y="3371993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Ample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1BE1A35-8C32-0F4D-BEDB-916581E44B80}"/>
              </a:ext>
            </a:extLst>
          </p:cNvPr>
          <p:cNvSpPr>
            <a:spLocks noChangeAspect="1"/>
          </p:cNvSpPr>
          <p:nvPr/>
        </p:nvSpPr>
        <p:spPr>
          <a:xfrm>
            <a:off x="1248568" y="401556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8C8AC9D-D075-8D44-A7E8-B960A734149E}"/>
              </a:ext>
            </a:extLst>
          </p:cNvPr>
          <p:cNvSpPr>
            <a:spLocks noChangeAspect="1"/>
          </p:cNvSpPr>
          <p:nvPr/>
        </p:nvSpPr>
        <p:spPr>
          <a:xfrm>
            <a:off x="2531408" y="395413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9307889-8DDC-C649-B391-A5003E52B1DE}"/>
              </a:ext>
            </a:extLst>
          </p:cNvPr>
          <p:cNvSpPr>
            <a:spLocks noChangeAspect="1"/>
          </p:cNvSpPr>
          <p:nvPr/>
        </p:nvSpPr>
        <p:spPr>
          <a:xfrm>
            <a:off x="4160460" y="39409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AD46539-0205-614E-BB59-E8492E42F50E}"/>
              </a:ext>
            </a:extLst>
          </p:cNvPr>
          <p:cNvSpPr/>
          <p:nvPr/>
        </p:nvSpPr>
        <p:spPr>
          <a:xfrm>
            <a:off x="802434" y="7792036"/>
            <a:ext cx="5798949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ED37AB-8136-4346-BE5A-A7B4B701E53A}"/>
              </a:ext>
            </a:extLst>
          </p:cNvPr>
          <p:cNvSpPr/>
          <p:nvPr/>
        </p:nvSpPr>
        <p:spPr>
          <a:xfrm>
            <a:off x="796128" y="778072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86359BD-D84C-2F4E-AE59-D151D3CEC802}"/>
              </a:ext>
            </a:extLst>
          </p:cNvPr>
          <p:cNvSpPr/>
          <p:nvPr/>
        </p:nvSpPr>
        <p:spPr>
          <a:xfrm>
            <a:off x="794701" y="8252594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8AD9D72-9BC3-0749-95CC-6C709C735541}"/>
              </a:ext>
            </a:extLst>
          </p:cNvPr>
          <p:cNvSpPr/>
          <p:nvPr/>
        </p:nvSpPr>
        <p:spPr>
          <a:xfrm>
            <a:off x="3046819" y="8252594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6F1D65-760C-9447-9DCB-2F06A80ED87D}"/>
              </a:ext>
            </a:extLst>
          </p:cNvPr>
          <p:cNvSpPr/>
          <p:nvPr/>
        </p:nvSpPr>
        <p:spPr>
          <a:xfrm>
            <a:off x="5127219" y="825259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901E8927-4DE7-DF4E-9249-E9ED52E4F679}"/>
              </a:ext>
            </a:extLst>
          </p:cNvPr>
          <p:cNvSpPr>
            <a:spLocks noChangeAspect="1"/>
          </p:cNvSpPr>
          <p:nvPr/>
        </p:nvSpPr>
        <p:spPr>
          <a:xfrm>
            <a:off x="1243140" y="89094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356EEAE3-F22D-184E-BB28-B480A171BF06}"/>
              </a:ext>
            </a:extLst>
          </p:cNvPr>
          <p:cNvSpPr>
            <a:spLocks noChangeAspect="1"/>
          </p:cNvSpPr>
          <p:nvPr/>
        </p:nvSpPr>
        <p:spPr>
          <a:xfrm>
            <a:off x="3520635" y="8901923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4A99B1A1-2D73-9142-B25D-7DC9DDF6319C}"/>
              </a:ext>
            </a:extLst>
          </p:cNvPr>
          <p:cNvSpPr>
            <a:spLocks noChangeAspect="1"/>
          </p:cNvSpPr>
          <p:nvPr/>
        </p:nvSpPr>
        <p:spPr>
          <a:xfrm>
            <a:off x="5807406" y="890775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9564237F-5943-0944-96FF-04440FCD0861}"/>
              </a:ext>
            </a:extLst>
          </p:cNvPr>
          <p:cNvSpPr>
            <a:spLocks noChangeAspect="1"/>
          </p:cNvSpPr>
          <p:nvPr/>
        </p:nvSpPr>
        <p:spPr>
          <a:xfrm>
            <a:off x="5779134" y="393811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D03A356-980F-1947-A54D-33158EBB0A12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542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C0EF3-A891-3E47-BEDE-D9686BB89832}"/>
              </a:ext>
            </a:extLst>
          </p:cNvPr>
          <p:cNvSpPr/>
          <p:nvPr/>
        </p:nvSpPr>
        <p:spPr>
          <a:xfrm>
            <a:off x="795316" y="1228620"/>
            <a:ext cx="5839728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CD224-4432-2C48-83BE-997F62B10D86}"/>
              </a:ext>
            </a:extLst>
          </p:cNvPr>
          <p:cNvSpPr/>
          <p:nvPr/>
        </p:nvSpPr>
        <p:spPr>
          <a:xfrm>
            <a:off x="808535" y="1244171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Longueur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D850C-2432-504D-98F3-3356A66F4E0F}"/>
              </a:ext>
            </a:extLst>
          </p:cNvPr>
          <p:cNvSpPr/>
          <p:nvPr/>
        </p:nvSpPr>
        <p:spPr>
          <a:xfrm>
            <a:off x="812583" y="2871908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4B5C87-9B2A-4C4D-8EBA-D6A4A1DFA48F}"/>
              </a:ext>
            </a:extLst>
          </p:cNvPr>
          <p:cNvSpPr/>
          <p:nvPr/>
        </p:nvSpPr>
        <p:spPr>
          <a:xfrm>
            <a:off x="783771" y="4510241"/>
            <a:ext cx="5817612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F0530-C999-C64B-B9D1-FEE6330C5702}"/>
              </a:ext>
            </a:extLst>
          </p:cNvPr>
          <p:cNvSpPr/>
          <p:nvPr/>
        </p:nvSpPr>
        <p:spPr>
          <a:xfrm>
            <a:off x="812583" y="6148574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54253B-D396-1B42-95B7-45DE6871EC72}"/>
              </a:ext>
            </a:extLst>
          </p:cNvPr>
          <p:cNvSpPr/>
          <p:nvPr/>
        </p:nvSpPr>
        <p:spPr>
          <a:xfrm>
            <a:off x="804494" y="4513964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Décolleté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1C181A-AB9A-8B48-B87A-4F3DDC0E502C}"/>
              </a:ext>
            </a:extLst>
          </p:cNvPr>
          <p:cNvSpPr/>
          <p:nvPr/>
        </p:nvSpPr>
        <p:spPr>
          <a:xfrm>
            <a:off x="832943" y="5071611"/>
            <a:ext cx="128386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Rond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6F9363-C8E5-B24B-978B-57345512AE3D}"/>
              </a:ext>
            </a:extLst>
          </p:cNvPr>
          <p:cNvSpPr/>
          <p:nvPr/>
        </p:nvSpPr>
        <p:spPr>
          <a:xfrm>
            <a:off x="2156908" y="506797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9FBAF4-01C9-F940-988A-A3CE716D23EC}"/>
              </a:ext>
            </a:extLst>
          </p:cNvPr>
          <p:cNvSpPr/>
          <p:nvPr/>
        </p:nvSpPr>
        <p:spPr>
          <a:xfrm>
            <a:off x="3578405" y="5064252"/>
            <a:ext cx="1489544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Plongeant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5C223-1190-8048-B46F-4F7FAC37F38E}"/>
              </a:ext>
            </a:extLst>
          </p:cNvPr>
          <p:cNvSpPr/>
          <p:nvPr/>
        </p:nvSpPr>
        <p:spPr>
          <a:xfrm>
            <a:off x="5287501" y="506318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Dos nu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E80320-9F9B-7B4F-86AD-6FA6EAFD2B37}"/>
              </a:ext>
            </a:extLst>
          </p:cNvPr>
          <p:cNvSpPr/>
          <p:nvPr/>
        </p:nvSpPr>
        <p:spPr>
          <a:xfrm>
            <a:off x="796128" y="61736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0A51A8-62DD-414C-AE55-30025693A6C0}"/>
              </a:ext>
            </a:extLst>
          </p:cNvPr>
          <p:cNvSpPr/>
          <p:nvPr/>
        </p:nvSpPr>
        <p:spPr>
          <a:xfrm>
            <a:off x="794701" y="66454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AFA1FA-8965-9042-A1BE-4833EF267D45}"/>
              </a:ext>
            </a:extLst>
          </p:cNvPr>
          <p:cNvSpPr/>
          <p:nvPr/>
        </p:nvSpPr>
        <p:spPr>
          <a:xfrm>
            <a:off x="2082558" y="6645480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B6EB9-26D8-4E42-B0E0-B0931D214069}"/>
              </a:ext>
            </a:extLst>
          </p:cNvPr>
          <p:cNvSpPr/>
          <p:nvPr/>
        </p:nvSpPr>
        <p:spPr>
          <a:xfrm>
            <a:off x="3405210" y="664672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9D82E0-C98C-634A-A56A-876221EF4181}"/>
              </a:ext>
            </a:extLst>
          </p:cNvPr>
          <p:cNvSpPr/>
          <p:nvPr/>
        </p:nvSpPr>
        <p:spPr>
          <a:xfrm>
            <a:off x="5184762" y="664872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97A1607-84CB-BD42-8771-2B52A49556F2}"/>
              </a:ext>
            </a:extLst>
          </p:cNvPr>
          <p:cNvSpPr>
            <a:spLocks noChangeAspect="1"/>
          </p:cNvSpPr>
          <p:nvPr/>
        </p:nvSpPr>
        <p:spPr>
          <a:xfrm>
            <a:off x="1246809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29DB208-A5BD-CB46-A159-AE878770BD0B}"/>
              </a:ext>
            </a:extLst>
          </p:cNvPr>
          <p:cNvSpPr>
            <a:spLocks noChangeAspect="1"/>
          </p:cNvSpPr>
          <p:nvPr/>
        </p:nvSpPr>
        <p:spPr>
          <a:xfrm>
            <a:off x="2531408" y="556812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CD54209-7521-9C48-A785-F9B4DAE5F92E}"/>
              </a:ext>
            </a:extLst>
          </p:cNvPr>
          <p:cNvSpPr>
            <a:spLocks noChangeAspect="1"/>
          </p:cNvSpPr>
          <p:nvPr/>
        </p:nvSpPr>
        <p:spPr>
          <a:xfrm>
            <a:off x="4156779" y="557256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C039750-D49A-9F4B-A538-E301F0936855}"/>
              </a:ext>
            </a:extLst>
          </p:cNvPr>
          <p:cNvSpPr>
            <a:spLocks noChangeAspect="1"/>
          </p:cNvSpPr>
          <p:nvPr/>
        </p:nvSpPr>
        <p:spPr>
          <a:xfrm>
            <a:off x="5781272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197481B-9483-D64C-948B-446661B32A8F}"/>
              </a:ext>
            </a:extLst>
          </p:cNvPr>
          <p:cNvSpPr>
            <a:spLocks noChangeAspect="1"/>
          </p:cNvSpPr>
          <p:nvPr/>
        </p:nvSpPr>
        <p:spPr>
          <a:xfrm>
            <a:off x="1243140" y="73023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5B6296-49CB-A04A-8005-DD628D76AD2D}"/>
              </a:ext>
            </a:extLst>
          </p:cNvPr>
          <p:cNvSpPr>
            <a:spLocks noChangeAspect="1"/>
          </p:cNvSpPr>
          <p:nvPr/>
        </p:nvSpPr>
        <p:spPr>
          <a:xfrm>
            <a:off x="2531408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7674702-52B2-E645-845D-0B332E2B7D57}"/>
              </a:ext>
            </a:extLst>
          </p:cNvPr>
          <p:cNvSpPr>
            <a:spLocks noChangeAspect="1"/>
          </p:cNvSpPr>
          <p:nvPr/>
        </p:nvSpPr>
        <p:spPr>
          <a:xfrm>
            <a:off x="4160460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18E0B0-C914-1B43-9CC3-50AE5730F9D9}"/>
              </a:ext>
            </a:extLst>
          </p:cNvPr>
          <p:cNvSpPr>
            <a:spLocks noChangeAspect="1"/>
          </p:cNvSpPr>
          <p:nvPr/>
        </p:nvSpPr>
        <p:spPr>
          <a:xfrm>
            <a:off x="5779134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F32C2D-4E99-BD40-9DEA-E3B0EF33057D}"/>
              </a:ext>
            </a:extLst>
          </p:cNvPr>
          <p:cNvSpPr/>
          <p:nvPr/>
        </p:nvSpPr>
        <p:spPr>
          <a:xfrm>
            <a:off x="3142334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53F2BF-8DF8-BF4E-8F73-C3A48C6B236C}"/>
              </a:ext>
            </a:extLst>
          </p:cNvPr>
          <p:cNvSpPr/>
          <p:nvPr/>
        </p:nvSpPr>
        <p:spPr>
          <a:xfrm>
            <a:off x="5380343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Court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0270A-1C9B-ED4E-9CBB-6781FC4205FD}"/>
              </a:ext>
            </a:extLst>
          </p:cNvPr>
          <p:cNvSpPr/>
          <p:nvPr/>
        </p:nvSpPr>
        <p:spPr>
          <a:xfrm>
            <a:off x="898493" y="1816308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0D088A0-70D1-C84E-BEF7-3E1049A5D0E1}"/>
              </a:ext>
            </a:extLst>
          </p:cNvPr>
          <p:cNvSpPr>
            <a:spLocks noChangeAspect="1"/>
          </p:cNvSpPr>
          <p:nvPr/>
        </p:nvSpPr>
        <p:spPr>
          <a:xfrm>
            <a:off x="5754842" y="232105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9DC3287-AD93-A440-956F-56894228DAF8}"/>
              </a:ext>
            </a:extLst>
          </p:cNvPr>
          <p:cNvSpPr>
            <a:spLocks noChangeAspect="1"/>
          </p:cNvSpPr>
          <p:nvPr/>
        </p:nvSpPr>
        <p:spPr>
          <a:xfrm>
            <a:off x="3516833" y="232274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434E986-261D-414F-8EEB-19544B414F14}"/>
              </a:ext>
            </a:extLst>
          </p:cNvPr>
          <p:cNvSpPr>
            <a:spLocks noChangeAspect="1"/>
          </p:cNvSpPr>
          <p:nvPr/>
        </p:nvSpPr>
        <p:spPr>
          <a:xfrm>
            <a:off x="1246578" y="23242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4B0186-7EA6-1548-8639-974EA0529BD5}"/>
              </a:ext>
            </a:extLst>
          </p:cNvPr>
          <p:cNvSpPr/>
          <p:nvPr/>
        </p:nvSpPr>
        <p:spPr>
          <a:xfrm>
            <a:off x="791841" y="286653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Coupe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50331-D5F1-DE4C-9422-434260D67CCC}"/>
              </a:ext>
            </a:extLst>
          </p:cNvPr>
          <p:cNvSpPr/>
          <p:nvPr/>
        </p:nvSpPr>
        <p:spPr>
          <a:xfrm>
            <a:off x="886660" y="3374014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Près du corps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0C743-CAEE-054C-A786-C76D3897FFE2}"/>
              </a:ext>
            </a:extLst>
          </p:cNvPr>
          <p:cNvSpPr/>
          <p:nvPr/>
        </p:nvSpPr>
        <p:spPr>
          <a:xfrm>
            <a:off x="2130417" y="336808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Ceintré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7B2CFE-B6C6-8E41-A49C-E1FA683A077F}"/>
              </a:ext>
            </a:extLst>
          </p:cNvPr>
          <p:cNvSpPr/>
          <p:nvPr/>
        </p:nvSpPr>
        <p:spPr>
          <a:xfrm>
            <a:off x="3666689" y="3367820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Droit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28AD3A-C7C1-9E43-B929-1DF98692E950}"/>
              </a:ext>
            </a:extLst>
          </p:cNvPr>
          <p:cNvSpPr/>
          <p:nvPr/>
        </p:nvSpPr>
        <p:spPr>
          <a:xfrm>
            <a:off x="5264383" y="3371993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Ample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1BE1A35-8C32-0F4D-BEDB-916581E44B80}"/>
              </a:ext>
            </a:extLst>
          </p:cNvPr>
          <p:cNvSpPr>
            <a:spLocks noChangeAspect="1"/>
          </p:cNvSpPr>
          <p:nvPr/>
        </p:nvSpPr>
        <p:spPr>
          <a:xfrm>
            <a:off x="1248568" y="401556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8C8AC9D-D075-8D44-A7E8-B960A734149E}"/>
              </a:ext>
            </a:extLst>
          </p:cNvPr>
          <p:cNvSpPr>
            <a:spLocks noChangeAspect="1"/>
          </p:cNvSpPr>
          <p:nvPr/>
        </p:nvSpPr>
        <p:spPr>
          <a:xfrm>
            <a:off x="2531408" y="395413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9307889-8DDC-C649-B391-A5003E52B1DE}"/>
              </a:ext>
            </a:extLst>
          </p:cNvPr>
          <p:cNvSpPr>
            <a:spLocks noChangeAspect="1"/>
          </p:cNvSpPr>
          <p:nvPr/>
        </p:nvSpPr>
        <p:spPr>
          <a:xfrm>
            <a:off x="4160460" y="39409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C4DBB2E8-5FE8-F849-9427-97E1A0D19537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300" y="2341618"/>
            <a:ext cx="360000" cy="360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5DC287CC-255D-F148-8D3B-50D27E624B6E}"/>
              </a:ext>
            </a:extLst>
          </p:cNvPr>
          <p:cNvSpPr/>
          <p:nvPr/>
        </p:nvSpPr>
        <p:spPr>
          <a:xfrm>
            <a:off x="802434" y="7792036"/>
            <a:ext cx="5798949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7303EB4-94AF-3048-9AFB-A32483F1422C}"/>
              </a:ext>
            </a:extLst>
          </p:cNvPr>
          <p:cNvSpPr/>
          <p:nvPr/>
        </p:nvSpPr>
        <p:spPr>
          <a:xfrm>
            <a:off x="796128" y="778072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867EE2C-F0FC-8B4C-85B3-6971D30331D2}"/>
              </a:ext>
            </a:extLst>
          </p:cNvPr>
          <p:cNvSpPr/>
          <p:nvPr/>
        </p:nvSpPr>
        <p:spPr>
          <a:xfrm>
            <a:off x="794701" y="8252594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B6A0A93-771C-9A4B-8D98-C16436703D88}"/>
              </a:ext>
            </a:extLst>
          </p:cNvPr>
          <p:cNvSpPr/>
          <p:nvPr/>
        </p:nvSpPr>
        <p:spPr>
          <a:xfrm>
            <a:off x="3046819" y="8252594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D4DED1-3302-6248-9954-8929DC05C0CA}"/>
              </a:ext>
            </a:extLst>
          </p:cNvPr>
          <p:cNvSpPr/>
          <p:nvPr/>
        </p:nvSpPr>
        <p:spPr>
          <a:xfrm>
            <a:off x="5127219" y="825259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2A18817E-1CA3-D045-9832-AF1938D260A9}"/>
              </a:ext>
            </a:extLst>
          </p:cNvPr>
          <p:cNvSpPr>
            <a:spLocks noChangeAspect="1"/>
          </p:cNvSpPr>
          <p:nvPr/>
        </p:nvSpPr>
        <p:spPr>
          <a:xfrm>
            <a:off x="1243140" y="89094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8486D815-9990-0840-85F5-5946886DDB85}"/>
              </a:ext>
            </a:extLst>
          </p:cNvPr>
          <p:cNvSpPr>
            <a:spLocks noChangeAspect="1"/>
          </p:cNvSpPr>
          <p:nvPr/>
        </p:nvSpPr>
        <p:spPr>
          <a:xfrm>
            <a:off x="3520635" y="8901923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2C173E15-15A1-7B45-8254-0E0BF63B9A4F}"/>
              </a:ext>
            </a:extLst>
          </p:cNvPr>
          <p:cNvSpPr>
            <a:spLocks noChangeAspect="1"/>
          </p:cNvSpPr>
          <p:nvPr/>
        </p:nvSpPr>
        <p:spPr>
          <a:xfrm>
            <a:off x="5807406" y="890775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A880B846-0F2B-1E4D-A361-E719EADCFC2A}"/>
              </a:ext>
            </a:extLst>
          </p:cNvPr>
          <p:cNvSpPr>
            <a:spLocks noChangeAspect="1"/>
          </p:cNvSpPr>
          <p:nvPr/>
        </p:nvSpPr>
        <p:spPr>
          <a:xfrm>
            <a:off x="5779134" y="393811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A146B55-0A0F-0F42-AD6D-DE4B8DF30E38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452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C0EF3-A891-3E47-BEDE-D9686BB89832}"/>
              </a:ext>
            </a:extLst>
          </p:cNvPr>
          <p:cNvSpPr/>
          <p:nvPr/>
        </p:nvSpPr>
        <p:spPr>
          <a:xfrm>
            <a:off x="795316" y="1228620"/>
            <a:ext cx="5839728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CD224-4432-2C48-83BE-997F62B10D86}"/>
              </a:ext>
            </a:extLst>
          </p:cNvPr>
          <p:cNvSpPr/>
          <p:nvPr/>
        </p:nvSpPr>
        <p:spPr>
          <a:xfrm>
            <a:off x="808535" y="1244171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Longueur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D850C-2432-504D-98F3-3356A66F4E0F}"/>
              </a:ext>
            </a:extLst>
          </p:cNvPr>
          <p:cNvSpPr/>
          <p:nvPr/>
        </p:nvSpPr>
        <p:spPr>
          <a:xfrm>
            <a:off x="812583" y="2871908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4B5C87-9B2A-4C4D-8EBA-D6A4A1DFA48F}"/>
              </a:ext>
            </a:extLst>
          </p:cNvPr>
          <p:cNvSpPr/>
          <p:nvPr/>
        </p:nvSpPr>
        <p:spPr>
          <a:xfrm>
            <a:off x="783771" y="4510241"/>
            <a:ext cx="5817612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F0530-C999-C64B-B9D1-FEE6330C5702}"/>
              </a:ext>
            </a:extLst>
          </p:cNvPr>
          <p:cNvSpPr/>
          <p:nvPr/>
        </p:nvSpPr>
        <p:spPr>
          <a:xfrm>
            <a:off x="812583" y="6148574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54253B-D396-1B42-95B7-45DE6871EC72}"/>
              </a:ext>
            </a:extLst>
          </p:cNvPr>
          <p:cNvSpPr/>
          <p:nvPr/>
        </p:nvSpPr>
        <p:spPr>
          <a:xfrm>
            <a:off x="804494" y="4513964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Décolleté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1C181A-AB9A-8B48-B87A-4F3DDC0E502C}"/>
              </a:ext>
            </a:extLst>
          </p:cNvPr>
          <p:cNvSpPr/>
          <p:nvPr/>
        </p:nvSpPr>
        <p:spPr>
          <a:xfrm>
            <a:off x="832943" y="5071611"/>
            <a:ext cx="128386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Rond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6F9363-C8E5-B24B-978B-57345512AE3D}"/>
              </a:ext>
            </a:extLst>
          </p:cNvPr>
          <p:cNvSpPr/>
          <p:nvPr/>
        </p:nvSpPr>
        <p:spPr>
          <a:xfrm>
            <a:off x="2156908" y="506797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9FBAF4-01C9-F940-988A-A3CE716D23EC}"/>
              </a:ext>
            </a:extLst>
          </p:cNvPr>
          <p:cNvSpPr/>
          <p:nvPr/>
        </p:nvSpPr>
        <p:spPr>
          <a:xfrm>
            <a:off x="3578405" y="5064252"/>
            <a:ext cx="1489544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Plongeant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5C223-1190-8048-B46F-4F7FAC37F38E}"/>
              </a:ext>
            </a:extLst>
          </p:cNvPr>
          <p:cNvSpPr/>
          <p:nvPr/>
        </p:nvSpPr>
        <p:spPr>
          <a:xfrm>
            <a:off x="5287501" y="506318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Dos nu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E80320-9F9B-7B4F-86AD-6FA6EAFD2B37}"/>
              </a:ext>
            </a:extLst>
          </p:cNvPr>
          <p:cNvSpPr/>
          <p:nvPr/>
        </p:nvSpPr>
        <p:spPr>
          <a:xfrm>
            <a:off x="796128" y="61736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0A51A8-62DD-414C-AE55-30025693A6C0}"/>
              </a:ext>
            </a:extLst>
          </p:cNvPr>
          <p:cNvSpPr/>
          <p:nvPr/>
        </p:nvSpPr>
        <p:spPr>
          <a:xfrm>
            <a:off x="794701" y="66454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AFA1FA-8965-9042-A1BE-4833EF267D45}"/>
              </a:ext>
            </a:extLst>
          </p:cNvPr>
          <p:cNvSpPr/>
          <p:nvPr/>
        </p:nvSpPr>
        <p:spPr>
          <a:xfrm>
            <a:off x="2082558" y="6645480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B6EB9-26D8-4E42-B0E0-B0931D214069}"/>
              </a:ext>
            </a:extLst>
          </p:cNvPr>
          <p:cNvSpPr/>
          <p:nvPr/>
        </p:nvSpPr>
        <p:spPr>
          <a:xfrm>
            <a:off x="3405210" y="664672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9D82E0-C98C-634A-A56A-876221EF4181}"/>
              </a:ext>
            </a:extLst>
          </p:cNvPr>
          <p:cNvSpPr/>
          <p:nvPr/>
        </p:nvSpPr>
        <p:spPr>
          <a:xfrm>
            <a:off x="5184762" y="664872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97A1607-84CB-BD42-8771-2B52A49556F2}"/>
              </a:ext>
            </a:extLst>
          </p:cNvPr>
          <p:cNvSpPr>
            <a:spLocks noChangeAspect="1"/>
          </p:cNvSpPr>
          <p:nvPr/>
        </p:nvSpPr>
        <p:spPr>
          <a:xfrm>
            <a:off x="1246809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29DB208-A5BD-CB46-A159-AE878770BD0B}"/>
              </a:ext>
            </a:extLst>
          </p:cNvPr>
          <p:cNvSpPr>
            <a:spLocks noChangeAspect="1"/>
          </p:cNvSpPr>
          <p:nvPr/>
        </p:nvSpPr>
        <p:spPr>
          <a:xfrm>
            <a:off x="2531408" y="556812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CD54209-7521-9C48-A785-F9B4DAE5F92E}"/>
              </a:ext>
            </a:extLst>
          </p:cNvPr>
          <p:cNvSpPr>
            <a:spLocks noChangeAspect="1"/>
          </p:cNvSpPr>
          <p:nvPr/>
        </p:nvSpPr>
        <p:spPr>
          <a:xfrm>
            <a:off x="4156779" y="557256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C039750-D49A-9F4B-A538-E301F0936855}"/>
              </a:ext>
            </a:extLst>
          </p:cNvPr>
          <p:cNvSpPr>
            <a:spLocks noChangeAspect="1"/>
          </p:cNvSpPr>
          <p:nvPr/>
        </p:nvSpPr>
        <p:spPr>
          <a:xfrm>
            <a:off x="5781272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197481B-9483-D64C-948B-446661B32A8F}"/>
              </a:ext>
            </a:extLst>
          </p:cNvPr>
          <p:cNvSpPr>
            <a:spLocks noChangeAspect="1"/>
          </p:cNvSpPr>
          <p:nvPr/>
        </p:nvSpPr>
        <p:spPr>
          <a:xfrm>
            <a:off x="1243140" y="73023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5B6296-49CB-A04A-8005-DD628D76AD2D}"/>
              </a:ext>
            </a:extLst>
          </p:cNvPr>
          <p:cNvSpPr>
            <a:spLocks noChangeAspect="1"/>
          </p:cNvSpPr>
          <p:nvPr/>
        </p:nvSpPr>
        <p:spPr>
          <a:xfrm>
            <a:off x="2531408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7674702-52B2-E645-845D-0B332E2B7D57}"/>
              </a:ext>
            </a:extLst>
          </p:cNvPr>
          <p:cNvSpPr>
            <a:spLocks noChangeAspect="1"/>
          </p:cNvSpPr>
          <p:nvPr/>
        </p:nvSpPr>
        <p:spPr>
          <a:xfrm>
            <a:off x="4160460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18E0B0-C914-1B43-9CC3-50AE5730F9D9}"/>
              </a:ext>
            </a:extLst>
          </p:cNvPr>
          <p:cNvSpPr>
            <a:spLocks noChangeAspect="1"/>
          </p:cNvSpPr>
          <p:nvPr/>
        </p:nvSpPr>
        <p:spPr>
          <a:xfrm>
            <a:off x="5779134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4A6EE7-8712-8B49-B953-8A8190451327}"/>
              </a:ext>
            </a:extLst>
          </p:cNvPr>
          <p:cNvSpPr/>
          <p:nvPr/>
        </p:nvSpPr>
        <p:spPr>
          <a:xfrm>
            <a:off x="802434" y="7792036"/>
            <a:ext cx="582616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F32C2D-4E99-BD40-9DEA-E3B0EF33057D}"/>
              </a:ext>
            </a:extLst>
          </p:cNvPr>
          <p:cNvSpPr/>
          <p:nvPr/>
        </p:nvSpPr>
        <p:spPr>
          <a:xfrm>
            <a:off x="3142334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53F2BF-8DF8-BF4E-8F73-C3A48C6B236C}"/>
              </a:ext>
            </a:extLst>
          </p:cNvPr>
          <p:cNvSpPr/>
          <p:nvPr/>
        </p:nvSpPr>
        <p:spPr>
          <a:xfrm>
            <a:off x="5380343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Court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0270A-1C9B-ED4E-9CBB-6781FC4205FD}"/>
              </a:ext>
            </a:extLst>
          </p:cNvPr>
          <p:cNvSpPr/>
          <p:nvPr/>
        </p:nvSpPr>
        <p:spPr>
          <a:xfrm>
            <a:off x="898493" y="1816308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0D088A0-70D1-C84E-BEF7-3E1049A5D0E1}"/>
              </a:ext>
            </a:extLst>
          </p:cNvPr>
          <p:cNvSpPr>
            <a:spLocks noChangeAspect="1"/>
          </p:cNvSpPr>
          <p:nvPr/>
        </p:nvSpPr>
        <p:spPr>
          <a:xfrm>
            <a:off x="5754842" y="232105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9DC3287-AD93-A440-956F-56894228DAF8}"/>
              </a:ext>
            </a:extLst>
          </p:cNvPr>
          <p:cNvSpPr>
            <a:spLocks noChangeAspect="1"/>
          </p:cNvSpPr>
          <p:nvPr/>
        </p:nvSpPr>
        <p:spPr>
          <a:xfrm>
            <a:off x="3516833" y="232274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434E986-261D-414F-8EEB-19544B414F14}"/>
              </a:ext>
            </a:extLst>
          </p:cNvPr>
          <p:cNvSpPr>
            <a:spLocks noChangeAspect="1"/>
          </p:cNvSpPr>
          <p:nvPr/>
        </p:nvSpPr>
        <p:spPr>
          <a:xfrm>
            <a:off x="1246578" y="23242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4B0186-7EA6-1548-8639-974EA0529BD5}"/>
              </a:ext>
            </a:extLst>
          </p:cNvPr>
          <p:cNvSpPr/>
          <p:nvPr/>
        </p:nvSpPr>
        <p:spPr>
          <a:xfrm>
            <a:off x="791841" y="286653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Coupe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50331-D5F1-DE4C-9422-434260D67CCC}"/>
              </a:ext>
            </a:extLst>
          </p:cNvPr>
          <p:cNvSpPr/>
          <p:nvPr/>
        </p:nvSpPr>
        <p:spPr>
          <a:xfrm>
            <a:off x="886660" y="3374014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Près du corps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0C743-CAEE-054C-A786-C76D3897FFE2}"/>
              </a:ext>
            </a:extLst>
          </p:cNvPr>
          <p:cNvSpPr/>
          <p:nvPr/>
        </p:nvSpPr>
        <p:spPr>
          <a:xfrm>
            <a:off x="2130417" y="336808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Ceintré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7B2CFE-B6C6-8E41-A49C-E1FA683A077F}"/>
              </a:ext>
            </a:extLst>
          </p:cNvPr>
          <p:cNvSpPr/>
          <p:nvPr/>
        </p:nvSpPr>
        <p:spPr>
          <a:xfrm>
            <a:off x="3666689" y="3367820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Droit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28AD3A-C7C1-9E43-B929-1DF98692E950}"/>
              </a:ext>
            </a:extLst>
          </p:cNvPr>
          <p:cNvSpPr/>
          <p:nvPr/>
        </p:nvSpPr>
        <p:spPr>
          <a:xfrm>
            <a:off x="5264383" y="3371993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Ample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1BE1A35-8C32-0F4D-BEDB-916581E44B80}"/>
              </a:ext>
            </a:extLst>
          </p:cNvPr>
          <p:cNvSpPr>
            <a:spLocks noChangeAspect="1"/>
          </p:cNvSpPr>
          <p:nvPr/>
        </p:nvSpPr>
        <p:spPr>
          <a:xfrm>
            <a:off x="1248568" y="401556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8C8AC9D-D075-8D44-A7E8-B960A734149E}"/>
              </a:ext>
            </a:extLst>
          </p:cNvPr>
          <p:cNvSpPr>
            <a:spLocks noChangeAspect="1"/>
          </p:cNvSpPr>
          <p:nvPr/>
        </p:nvSpPr>
        <p:spPr>
          <a:xfrm>
            <a:off x="2531408" y="395413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9307889-8DDC-C649-B391-A5003E52B1DE}"/>
              </a:ext>
            </a:extLst>
          </p:cNvPr>
          <p:cNvSpPr>
            <a:spLocks noChangeAspect="1"/>
          </p:cNvSpPr>
          <p:nvPr/>
        </p:nvSpPr>
        <p:spPr>
          <a:xfrm>
            <a:off x="4160460" y="39409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CF478F8-EE98-854E-9213-8E296FDEB6F3}"/>
              </a:ext>
            </a:extLst>
          </p:cNvPr>
          <p:cNvSpPr>
            <a:spLocks noChangeAspect="1"/>
          </p:cNvSpPr>
          <p:nvPr/>
        </p:nvSpPr>
        <p:spPr>
          <a:xfrm>
            <a:off x="5779134" y="393811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041AAD-EC44-574A-86C3-A7C34BD812AA}"/>
              </a:ext>
            </a:extLst>
          </p:cNvPr>
          <p:cNvSpPr/>
          <p:nvPr/>
        </p:nvSpPr>
        <p:spPr>
          <a:xfrm>
            <a:off x="796128" y="778072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B67F7B-03DF-8545-BA9B-DA5851BA14C7}"/>
              </a:ext>
            </a:extLst>
          </p:cNvPr>
          <p:cNvSpPr/>
          <p:nvPr/>
        </p:nvSpPr>
        <p:spPr>
          <a:xfrm>
            <a:off x="794701" y="8252594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94D60C-72E3-0D4A-84E5-11B81DC57FBE}"/>
              </a:ext>
            </a:extLst>
          </p:cNvPr>
          <p:cNvSpPr/>
          <p:nvPr/>
        </p:nvSpPr>
        <p:spPr>
          <a:xfrm>
            <a:off x="3046819" y="8252594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3EBE71-A927-2A41-A267-BC0E88F75B62}"/>
              </a:ext>
            </a:extLst>
          </p:cNvPr>
          <p:cNvSpPr/>
          <p:nvPr/>
        </p:nvSpPr>
        <p:spPr>
          <a:xfrm>
            <a:off x="5127219" y="825259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1375C8E-15B1-344F-BD65-14627B34EAFF}"/>
              </a:ext>
            </a:extLst>
          </p:cNvPr>
          <p:cNvSpPr>
            <a:spLocks noChangeAspect="1"/>
          </p:cNvSpPr>
          <p:nvPr/>
        </p:nvSpPr>
        <p:spPr>
          <a:xfrm>
            <a:off x="1243140" y="89094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59B4A750-B1D1-CD42-B03E-BB00CE8C4DFB}"/>
              </a:ext>
            </a:extLst>
          </p:cNvPr>
          <p:cNvSpPr>
            <a:spLocks noChangeAspect="1"/>
          </p:cNvSpPr>
          <p:nvPr/>
        </p:nvSpPr>
        <p:spPr>
          <a:xfrm>
            <a:off x="3520635" y="8901923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9E3DBCD7-CECF-9B44-838A-7008DCAFFE5B}"/>
              </a:ext>
            </a:extLst>
          </p:cNvPr>
          <p:cNvSpPr>
            <a:spLocks noChangeAspect="1"/>
          </p:cNvSpPr>
          <p:nvPr/>
        </p:nvSpPr>
        <p:spPr>
          <a:xfrm>
            <a:off x="5807406" y="890775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AA81597-22D7-1049-9EE8-C69346194698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C4DBB2E8-5FE8-F849-9427-97E1A0D19537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300" y="2341618"/>
            <a:ext cx="360000" cy="360000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C2C5BE64-EEDD-3049-BC9C-DA3D0A25FEC3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008" y="5584666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C0EF3-A891-3E47-BEDE-D9686BB89832}"/>
              </a:ext>
            </a:extLst>
          </p:cNvPr>
          <p:cNvSpPr/>
          <p:nvPr/>
        </p:nvSpPr>
        <p:spPr>
          <a:xfrm>
            <a:off x="795316" y="1228620"/>
            <a:ext cx="5839728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6CD224-4432-2C48-83BE-997F62B10D86}"/>
              </a:ext>
            </a:extLst>
          </p:cNvPr>
          <p:cNvSpPr/>
          <p:nvPr/>
        </p:nvSpPr>
        <p:spPr>
          <a:xfrm>
            <a:off x="808535" y="1244171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Longueur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D850C-2432-504D-98F3-3356A66F4E0F}"/>
              </a:ext>
            </a:extLst>
          </p:cNvPr>
          <p:cNvSpPr/>
          <p:nvPr/>
        </p:nvSpPr>
        <p:spPr>
          <a:xfrm>
            <a:off x="812583" y="2871908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4B5C87-9B2A-4C4D-8EBA-D6A4A1DFA48F}"/>
              </a:ext>
            </a:extLst>
          </p:cNvPr>
          <p:cNvSpPr/>
          <p:nvPr/>
        </p:nvSpPr>
        <p:spPr>
          <a:xfrm>
            <a:off x="783771" y="4510241"/>
            <a:ext cx="5817612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F0530-C999-C64B-B9D1-FEE6330C5702}"/>
              </a:ext>
            </a:extLst>
          </p:cNvPr>
          <p:cNvSpPr/>
          <p:nvPr/>
        </p:nvSpPr>
        <p:spPr>
          <a:xfrm>
            <a:off x="812583" y="6148574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54253B-D396-1B42-95B7-45DE6871EC72}"/>
              </a:ext>
            </a:extLst>
          </p:cNvPr>
          <p:cNvSpPr/>
          <p:nvPr/>
        </p:nvSpPr>
        <p:spPr>
          <a:xfrm>
            <a:off x="804494" y="4513964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Décolleté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91C181A-AB9A-8B48-B87A-4F3DDC0E502C}"/>
              </a:ext>
            </a:extLst>
          </p:cNvPr>
          <p:cNvSpPr/>
          <p:nvPr/>
        </p:nvSpPr>
        <p:spPr>
          <a:xfrm>
            <a:off x="832943" y="5071611"/>
            <a:ext cx="128386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Rond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6F9363-C8E5-B24B-978B-57345512AE3D}"/>
              </a:ext>
            </a:extLst>
          </p:cNvPr>
          <p:cNvSpPr/>
          <p:nvPr/>
        </p:nvSpPr>
        <p:spPr>
          <a:xfrm>
            <a:off x="2156908" y="506797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Col V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9FBAF4-01C9-F940-988A-A3CE716D23EC}"/>
              </a:ext>
            </a:extLst>
          </p:cNvPr>
          <p:cNvSpPr/>
          <p:nvPr/>
        </p:nvSpPr>
        <p:spPr>
          <a:xfrm>
            <a:off x="3578405" y="5064252"/>
            <a:ext cx="1489544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Plongeant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5C223-1190-8048-B46F-4F7FAC37F38E}"/>
              </a:ext>
            </a:extLst>
          </p:cNvPr>
          <p:cNvSpPr/>
          <p:nvPr/>
        </p:nvSpPr>
        <p:spPr>
          <a:xfrm>
            <a:off x="5287501" y="506318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Dos nu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E80320-9F9B-7B4F-86AD-6FA6EAFD2B37}"/>
              </a:ext>
            </a:extLst>
          </p:cNvPr>
          <p:cNvSpPr/>
          <p:nvPr/>
        </p:nvSpPr>
        <p:spPr>
          <a:xfrm>
            <a:off x="796128" y="61736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70A51A8-62DD-414C-AE55-30025693A6C0}"/>
              </a:ext>
            </a:extLst>
          </p:cNvPr>
          <p:cNvSpPr/>
          <p:nvPr/>
        </p:nvSpPr>
        <p:spPr>
          <a:xfrm>
            <a:off x="794701" y="66454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AFA1FA-8965-9042-A1BE-4833EF267D45}"/>
              </a:ext>
            </a:extLst>
          </p:cNvPr>
          <p:cNvSpPr/>
          <p:nvPr/>
        </p:nvSpPr>
        <p:spPr>
          <a:xfrm>
            <a:off x="2082558" y="6645480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7B6EB9-26D8-4E42-B0E0-B0931D214069}"/>
              </a:ext>
            </a:extLst>
          </p:cNvPr>
          <p:cNvSpPr/>
          <p:nvPr/>
        </p:nvSpPr>
        <p:spPr>
          <a:xfrm>
            <a:off x="3405210" y="664672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E9D82E0-C98C-634A-A56A-876221EF4181}"/>
              </a:ext>
            </a:extLst>
          </p:cNvPr>
          <p:cNvSpPr/>
          <p:nvPr/>
        </p:nvSpPr>
        <p:spPr>
          <a:xfrm>
            <a:off x="5184762" y="664872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97A1607-84CB-BD42-8771-2B52A49556F2}"/>
              </a:ext>
            </a:extLst>
          </p:cNvPr>
          <p:cNvSpPr>
            <a:spLocks noChangeAspect="1"/>
          </p:cNvSpPr>
          <p:nvPr/>
        </p:nvSpPr>
        <p:spPr>
          <a:xfrm>
            <a:off x="1246809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29DB208-A5BD-CB46-A159-AE878770BD0B}"/>
              </a:ext>
            </a:extLst>
          </p:cNvPr>
          <p:cNvSpPr>
            <a:spLocks noChangeAspect="1"/>
          </p:cNvSpPr>
          <p:nvPr/>
        </p:nvSpPr>
        <p:spPr>
          <a:xfrm>
            <a:off x="2531408" y="556812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ECD54209-7521-9C48-A785-F9B4DAE5F92E}"/>
              </a:ext>
            </a:extLst>
          </p:cNvPr>
          <p:cNvSpPr>
            <a:spLocks noChangeAspect="1"/>
          </p:cNvSpPr>
          <p:nvPr/>
        </p:nvSpPr>
        <p:spPr>
          <a:xfrm>
            <a:off x="4156779" y="557256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0C039750-D49A-9F4B-A538-E301F0936855}"/>
              </a:ext>
            </a:extLst>
          </p:cNvPr>
          <p:cNvSpPr>
            <a:spLocks noChangeAspect="1"/>
          </p:cNvSpPr>
          <p:nvPr/>
        </p:nvSpPr>
        <p:spPr>
          <a:xfrm>
            <a:off x="5781272" y="557510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0197481B-9483-D64C-948B-446661B32A8F}"/>
              </a:ext>
            </a:extLst>
          </p:cNvPr>
          <p:cNvSpPr>
            <a:spLocks noChangeAspect="1"/>
          </p:cNvSpPr>
          <p:nvPr/>
        </p:nvSpPr>
        <p:spPr>
          <a:xfrm>
            <a:off x="1243140" y="73023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35B6296-49CB-A04A-8005-DD628D76AD2D}"/>
              </a:ext>
            </a:extLst>
          </p:cNvPr>
          <p:cNvSpPr>
            <a:spLocks noChangeAspect="1"/>
          </p:cNvSpPr>
          <p:nvPr/>
        </p:nvSpPr>
        <p:spPr>
          <a:xfrm>
            <a:off x="2531408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D7674702-52B2-E645-845D-0B332E2B7D57}"/>
              </a:ext>
            </a:extLst>
          </p:cNvPr>
          <p:cNvSpPr>
            <a:spLocks noChangeAspect="1"/>
          </p:cNvSpPr>
          <p:nvPr/>
        </p:nvSpPr>
        <p:spPr>
          <a:xfrm>
            <a:off x="4160460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618E0B0-C914-1B43-9CC3-50AE5730F9D9}"/>
              </a:ext>
            </a:extLst>
          </p:cNvPr>
          <p:cNvSpPr>
            <a:spLocks noChangeAspect="1"/>
          </p:cNvSpPr>
          <p:nvPr/>
        </p:nvSpPr>
        <p:spPr>
          <a:xfrm>
            <a:off x="5779134" y="73006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54A6EE7-8712-8B49-B953-8A8190451327}"/>
              </a:ext>
            </a:extLst>
          </p:cNvPr>
          <p:cNvSpPr/>
          <p:nvPr/>
        </p:nvSpPr>
        <p:spPr>
          <a:xfrm>
            <a:off x="802434" y="7792036"/>
            <a:ext cx="582616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F32C2D-4E99-BD40-9DEA-E3B0EF33057D}"/>
              </a:ext>
            </a:extLst>
          </p:cNvPr>
          <p:cNvSpPr/>
          <p:nvPr/>
        </p:nvSpPr>
        <p:spPr>
          <a:xfrm>
            <a:off x="3142334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53F2BF-8DF8-BF4E-8F73-C3A48C6B236C}"/>
              </a:ext>
            </a:extLst>
          </p:cNvPr>
          <p:cNvSpPr/>
          <p:nvPr/>
        </p:nvSpPr>
        <p:spPr>
          <a:xfrm>
            <a:off x="5380343" y="181382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Court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0270A-1C9B-ED4E-9CBB-6781FC4205FD}"/>
              </a:ext>
            </a:extLst>
          </p:cNvPr>
          <p:cNvSpPr/>
          <p:nvPr/>
        </p:nvSpPr>
        <p:spPr>
          <a:xfrm>
            <a:off x="898493" y="1816308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</a:t>
            </a:r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60D088A0-70D1-C84E-BEF7-3E1049A5D0E1}"/>
              </a:ext>
            </a:extLst>
          </p:cNvPr>
          <p:cNvSpPr>
            <a:spLocks noChangeAspect="1"/>
          </p:cNvSpPr>
          <p:nvPr/>
        </p:nvSpPr>
        <p:spPr>
          <a:xfrm>
            <a:off x="5754842" y="232105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9DC3287-AD93-A440-956F-56894228DAF8}"/>
              </a:ext>
            </a:extLst>
          </p:cNvPr>
          <p:cNvSpPr>
            <a:spLocks noChangeAspect="1"/>
          </p:cNvSpPr>
          <p:nvPr/>
        </p:nvSpPr>
        <p:spPr>
          <a:xfrm>
            <a:off x="3516833" y="232274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434E986-261D-414F-8EEB-19544B414F14}"/>
              </a:ext>
            </a:extLst>
          </p:cNvPr>
          <p:cNvSpPr>
            <a:spLocks noChangeAspect="1"/>
          </p:cNvSpPr>
          <p:nvPr/>
        </p:nvSpPr>
        <p:spPr>
          <a:xfrm>
            <a:off x="1246578" y="23242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C4B0186-7EA6-1548-8639-974EA0529BD5}"/>
              </a:ext>
            </a:extLst>
          </p:cNvPr>
          <p:cNvSpPr/>
          <p:nvPr/>
        </p:nvSpPr>
        <p:spPr>
          <a:xfrm>
            <a:off x="791841" y="2866538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Coupe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F650331-D5F1-DE4C-9422-434260D67CCC}"/>
              </a:ext>
            </a:extLst>
          </p:cNvPr>
          <p:cNvSpPr/>
          <p:nvPr/>
        </p:nvSpPr>
        <p:spPr>
          <a:xfrm>
            <a:off x="886660" y="3374014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Près du corps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B0C743-CAEE-054C-A786-C76D3897FFE2}"/>
              </a:ext>
            </a:extLst>
          </p:cNvPr>
          <p:cNvSpPr/>
          <p:nvPr/>
        </p:nvSpPr>
        <p:spPr>
          <a:xfrm>
            <a:off x="2130417" y="3368080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Ceintré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7B2CFE-B6C6-8E41-A49C-E1FA683A077F}"/>
              </a:ext>
            </a:extLst>
          </p:cNvPr>
          <p:cNvSpPr/>
          <p:nvPr/>
        </p:nvSpPr>
        <p:spPr>
          <a:xfrm>
            <a:off x="3666689" y="3367820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Droit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28AD3A-C7C1-9E43-B929-1DF98692E950}"/>
              </a:ext>
            </a:extLst>
          </p:cNvPr>
          <p:cNvSpPr/>
          <p:nvPr/>
        </p:nvSpPr>
        <p:spPr>
          <a:xfrm>
            <a:off x="5264383" y="3371993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Ample</a:t>
            </a: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C1BE1A35-8C32-0F4D-BEDB-916581E44B80}"/>
              </a:ext>
            </a:extLst>
          </p:cNvPr>
          <p:cNvSpPr>
            <a:spLocks noChangeAspect="1"/>
          </p:cNvSpPr>
          <p:nvPr/>
        </p:nvSpPr>
        <p:spPr>
          <a:xfrm>
            <a:off x="1248568" y="401556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38C8AC9D-D075-8D44-A7E8-B960A734149E}"/>
              </a:ext>
            </a:extLst>
          </p:cNvPr>
          <p:cNvSpPr>
            <a:spLocks noChangeAspect="1"/>
          </p:cNvSpPr>
          <p:nvPr/>
        </p:nvSpPr>
        <p:spPr>
          <a:xfrm>
            <a:off x="2531408" y="395413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9307889-8DDC-C649-B391-A5003E52B1DE}"/>
              </a:ext>
            </a:extLst>
          </p:cNvPr>
          <p:cNvSpPr>
            <a:spLocks noChangeAspect="1"/>
          </p:cNvSpPr>
          <p:nvPr/>
        </p:nvSpPr>
        <p:spPr>
          <a:xfrm>
            <a:off x="4160460" y="39409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CF478F8-EE98-854E-9213-8E296FDEB6F3}"/>
              </a:ext>
            </a:extLst>
          </p:cNvPr>
          <p:cNvSpPr>
            <a:spLocks noChangeAspect="1"/>
          </p:cNvSpPr>
          <p:nvPr/>
        </p:nvSpPr>
        <p:spPr>
          <a:xfrm>
            <a:off x="5779134" y="393811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B041AAD-EC44-574A-86C3-A7C34BD812AA}"/>
              </a:ext>
            </a:extLst>
          </p:cNvPr>
          <p:cNvSpPr/>
          <p:nvPr/>
        </p:nvSpPr>
        <p:spPr>
          <a:xfrm>
            <a:off x="796128" y="778072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8B67F7B-03DF-8545-BA9B-DA5851BA14C7}"/>
              </a:ext>
            </a:extLst>
          </p:cNvPr>
          <p:cNvSpPr/>
          <p:nvPr/>
        </p:nvSpPr>
        <p:spPr>
          <a:xfrm>
            <a:off x="794701" y="8252594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C94D60C-72E3-0D4A-84E5-11B81DC57FBE}"/>
              </a:ext>
            </a:extLst>
          </p:cNvPr>
          <p:cNvSpPr/>
          <p:nvPr/>
        </p:nvSpPr>
        <p:spPr>
          <a:xfrm>
            <a:off x="3046819" y="8252594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3EBE71-A927-2A41-A267-BC0E88F75B62}"/>
              </a:ext>
            </a:extLst>
          </p:cNvPr>
          <p:cNvSpPr/>
          <p:nvPr/>
        </p:nvSpPr>
        <p:spPr>
          <a:xfrm>
            <a:off x="5127219" y="8252594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1375C8E-15B1-344F-BD65-14627B34EAFF}"/>
              </a:ext>
            </a:extLst>
          </p:cNvPr>
          <p:cNvSpPr>
            <a:spLocks noChangeAspect="1"/>
          </p:cNvSpPr>
          <p:nvPr/>
        </p:nvSpPr>
        <p:spPr>
          <a:xfrm>
            <a:off x="1243140" y="890942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59B4A750-B1D1-CD42-B03E-BB00CE8C4DFB}"/>
              </a:ext>
            </a:extLst>
          </p:cNvPr>
          <p:cNvSpPr>
            <a:spLocks noChangeAspect="1"/>
          </p:cNvSpPr>
          <p:nvPr/>
        </p:nvSpPr>
        <p:spPr>
          <a:xfrm>
            <a:off x="3520635" y="8901923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9E3DBCD7-CECF-9B44-838A-7008DCAFFE5B}"/>
              </a:ext>
            </a:extLst>
          </p:cNvPr>
          <p:cNvSpPr>
            <a:spLocks noChangeAspect="1"/>
          </p:cNvSpPr>
          <p:nvPr/>
        </p:nvSpPr>
        <p:spPr>
          <a:xfrm>
            <a:off x="5807406" y="890775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AA81597-22D7-1049-9EE8-C69346194698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C4DBB2E8-5FE8-F849-9427-97E1A0D19537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42300" y="2341618"/>
            <a:ext cx="360000" cy="360000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C2C5BE64-EEDD-3049-BC9C-DA3D0A25FEC3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008" y="5584666"/>
            <a:ext cx="360000" cy="36000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E8D58841-5308-2D4F-9342-C9A656805297}"/>
              </a:ext>
            </a:extLst>
          </p:cNvPr>
          <p:cNvPicPr>
            <a:picLocks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0368" y="893792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8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0DE7404-55F2-204F-9AF9-D20DBD46EA82}"/>
              </a:ext>
            </a:extLst>
          </p:cNvPr>
          <p:cNvGrpSpPr/>
          <p:nvPr/>
        </p:nvGrpSpPr>
        <p:grpSpPr>
          <a:xfrm>
            <a:off x="813607" y="425527"/>
            <a:ext cx="5851273" cy="1638333"/>
            <a:chOff x="813607" y="425527"/>
            <a:chExt cx="5851273" cy="163833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D21AFF-53E6-1346-91A3-0873D2B67687}"/>
                </a:ext>
              </a:extLst>
            </p:cNvPr>
            <p:cNvSpPr/>
            <p:nvPr/>
          </p:nvSpPr>
          <p:spPr>
            <a:xfrm>
              <a:off x="813607" y="425527"/>
              <a:ext cx="5817612" cy="1638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2BAEB0F-0434-D148-A6D5-68D8D81E7988}"/>
                </a:ext>
              </a:extLst>
            </p:cNvPr>
            <p:cNvSpPr/>
            <p:nvPr/>
          </p:nvSpPr>
          <p:spPr>
            <a:xfrm>
              <a:off x="834330" y="429250"/>
              <a:ext cx="581758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Décolleté</a:t>
              </a:r>
              <a:endPara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58BAF72-8345-FD43-AC27-0D15DFA85043}"/>
                </a:ext>
              </a:extLst>
            </p:cNvPr>
            <p:cNvSpPr/>
            <p:nvPr/>
          </p:nvSpPr>
          <p:spPr>
            <a:xfrm>
              <a:off x="862779" y="986897"/>
              <a:ext cx="128386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Rond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D5A37B-88AC-4042-A4CA-83845C0CCD86}"/>
                </a:ext>
              </a:extLst>
            </p:cNvPr>
            <p:cNvSpPr/>
            <p:nvPr/>
          </p:nvSpPr>
          <p:spPr>
            <a:xfrm>
              <a:off x="2186744" y="983256"/>
              <a:ext cx="110899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V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C01D59-174A-D344-8FD8-B50F50BEA33C}"/>
                </a:ext>
              </a:extLst>
            </p:cNvPr>
            <p:cNvSpPr/>
            <p:nvPr/>
          </p:nvSpPr>
          <p:spPr>
            <a:xfrm>
              <a:off x="3608241" y="979538"/>
              <a:ext cx="1489544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Plongeant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3927D1E-2E53-CF47-A5C7-28B340E87BEC}"/>
                </a:ext>
              </a:extLst>
            </p:cNvPr>
            <p:cNvSpPr/>
            <p:nvPr/>
          </p:nvSpPr>
          <p:spPr>
            <a:xfrm>
              <a:off x="5317337" y="978468"/>
              <a:ext cx="1347543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Dos nu</a:t>
              </a: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56DD360-367A-C74C-8F10-E0ED26A29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6645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7E322FB-2C04-574A-9E00-4AF00F405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1244" y="14834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4DEB2CC-6A9D-6243-B1A5-F4C94037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6615" y="148784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AEA4767-664D-C141-A22F-2BFAB33AB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1108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5A0AB831-AC9D-284B-8C03-C27414A666B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5844" y="1499952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ABC34B-924E-FC4E-95EB-DBCA480DE265}"/>
              </a:ext>
            </a:extLst>
          </p:cNvPr>
          <p:cNvSpPr/>
          <p:nvPr/>
        </p:nvSpPr>
        <p:spPr>
          <a:xfrm>
            <a:off x="801371" y="4259011"/>
            <a:ext cx="5788800" cy="5454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F54A23-31C8-8849-BEBD-D51EE97F2270}"/>
              </a:ext>
            </a:extLst>
          </p:cNvPr>
          <p:cNvSpPr/>
          <p:nvPr/>
        </p:nvSpPr>
        <p:spPr>
          <a:xfrm>
            <a:off x="784943" y="5361512"/>
            <a:ext cx="5831674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FA96D9-AEEB-E442-A6EB-7E19B70AC197}"/>
              </a:ext>
            </a:extLst>
          </p:cNvPr>
          <p:cNvSpPr/>
          <p:nvPr/>
        </p:nvSpPr>
        <p:spPr>
          <a:xfrm>
            <a:off x="797323" y="5377063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Détails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368333-3181-7A4E-A958-85F1DF5979EC}"/>
              </a:ext>
            </a:extLst>
          </p:cNvPr>
          <p:cNvSpPr/>
          <p:nvPr/>
        </p:nvSpPr>
        <p:spPr>
          <a:xfrm>
            <a:off x="801371" y="7004800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72DCC71-A20F-D64A-BED0-CA639AA24F2A}"/>
              </a:ext>
            </a:extLst>
          </p:cNvPr>
          <p:cNvSpPr/>
          <p:nvPr/>
        </p:nvSpPr>
        <p:spPr>
          <a:xfrm>
            <a:off x="780629" y="699943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Tailles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32F3A7-BA02-4842-BD62-D8317B58CD14}"/>
              </a:ext>
            </a:extLst>
          </p:cNvPr>
          <p:cNvSpPr/>
          <p:nvPr/>
        </p:nvSpPr>
        <p:spPr>
          <a:xfrm>
            <a:off x="875448" y="7506906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7EEDBD-93F5-5B41-B8B9-BCC956809DB9}"/>
              </a:ext>
            </a:extLst>
          </p:cNvPr>
          <p:cNvSpPr/>
          <p:nvPr/>
        </p:nvSpPr>
        <p:spPr>
          <a:xfrm>
            <a:off x="2181197" y="7500972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5E254DA-6280-9C41-B8D1-08FA1FEB96F6}"/>
              </a:ext>
            </a:extLst>
          </p:cNvPr>
          <p:cNvSpPr/>
          <p:nvPr/>
        </p:nvSpPr>
        <p:spPr>
          <a:xfrm>
            <a:off x="3651795" y="750097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29A7CB-42AE-9740-B941-D15C711A6134}"/>
              </a:ext>
            </a:extLst>
          </p:cNvPr>
          <p:cNvSpPr/>
          <p:nvPr/>
        </p:nvSpPr>
        <p:spPr>
          <a:xfrm>
            <a:off x="5283676" y="750601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XL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211BCF32-6AC9-C042-9B5D-820EE3E3765A}"/>
              </a:ext>
            </a:extLst>
          </p:cNvPr>
          <p:cNvSpPr>
            <a:spLocks noChangeAspect="1"/>
          </p:cNvSpPr>
          <p:nvPr/>
        </p:nvSpPr>
        <p:spPr>
          <a:xfrm>
            <a:off x="1237356" y="814846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FD2553-E22A-BC42-964F-FC6EB78AB550}"/>
              </a:ext>
            </a:extLst>
          </p:cNvPr>
          <p:cNvSpPr>
            <a:spLocks noChangeAspect="1"/>
          </p:cNvSpPr>
          <p:nvPr/>
        </p:nvSpPr>
        <p:spPr>
          <a:xfrm>
            <a:off x="2555696" y="813193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12129498-AC4B-8948-8FD5-31D17AA01D2A}"/>
              </a:ext>
            </a:extLst>
          </p:cNvPr>
          <p:cNvSpPr>
            <a:spLocks noChangeAspect="1"/>
          </p:cNvSpPr>
          <p:nvPr/>
        </p:nvSpPr>
        <p:spPr>
          <a:xfrm>
            <a:off x="4145567" y="813565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015C3B3-6E04-8140-A7E2-DEB929008562}"/>
              </a:ext>
            </a:extLst>
          </p:cNvPr>
          <p:cNvSpPr/>
          <p:nvPr/>
        </p:nvSpPr>
        <p:spPr>
          <a:xfrm>
            <a:off x="761007" y="5831462"/>
            <a:ext cx="139459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Broderies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56BFEF5-4EB5-0B42-8D29-9D3CE0B06237}"/>
              </a:ext>
            </a:extLst>
          </p:cNvPr>
          <p:cNvSpPr/>
          <p:nvPr/>
        </p:nvSpPr>
        <p:spPr>
          <a:xfrm>
            <a:off x="2174678" y="582665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Sequins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A1288E9-DB89-C541-A0FA-BA511E508966}"/>
              </a:ext>
            </a:extLst>
          </p:cNvPr>
          <p:cNvSpPr/>
          <p:nvPr/>
        </p:nvSpPr>
        <p:spPr>
          <a:xfrm>
            <a:off x="3681967" y="582665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Perles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C0E19998-9551-084E-A0C9-00701C25710A}"/>
              </a:ext>
            </a:extLst>
          </p:cNvPr>
          <p:cNvSpPr>
            <a:spLocks noChangeAspect="1"/>
          </p:cNvSpPr>
          <p:nvPr/>
        </p:nvSpPr>
        <p:spPr>
          <a:xfrm>
            <a:off x="1262056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CE4DE37-7046-2D41-BED0-7FD4D3DFD089}"/>
              </a:ext>
            </a:extLst>
          </p:cNvPr>
          <p:cNvSpPr>
            <a:spLocks noChangeAspect="1"/>
          </p:cNvSpPr>
          <p:nvPr/>
        </p:nvSpPr>
        <p:spPr>
          <a:xfrm>
            <a:off x="2546687" y="642797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28BDF4B-8576-924E-8D36-D1466719CF04}"/>
              </a:ext>
            </a:extLst>
          </p:cNvPr>
          <p:cNvSpPr>
            <a:spLocks noChangeAspect="1"/>
          </p:cNvSpPr>
          <p:nvPr/>
        </p:nvSpPr>
        <p:spPr>
          <a:xfrm>
            <a:off x="4145567" y="642879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F1868FA6-6B25-2A49-AB1A-6FAED1574AE8}"/>
              </a:ext>
            </a:extLst>
          </p:cNvPr>
          <p:cNvSpPr>
            <a:spLocks noChangeAspect="1"/>
          </p:cNvSpPr>
          <p:nvPr/>
        </p:nvSpPr>
        <p:spPr>
          <a:xfrm>
            <a:off x="5799500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8F881B78-F31B-C74B-B3E1-A6608E50AF96}"/>
              </a:ext>
            </a:extLst>
          </p:cNvPr>
          <p:cNvSpPr>
            <a:spLocks noChangeAspect="1"/>
          </p:cNvSpPr>
          <p:nvPr/>
        </p:nvSpPr>
        <p:spPr>
          <a:xfrm>
            <a:off x="5773817" y="815398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9359DFD-8D14-CF4D-813D-1A7D4AC3DD39}"/>
              </a:ext>
            </a:extLst>
          </p:cNvPr>
          <p:cNvSpPr/>
          <p:nvPr/>
        </p:nvSpPr>
        <p:spPr>
          <a:xfrm>
            <a:off x="5310861" y="583090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Plissés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B839F2E-E683-1C4A-AE4B-2217C7EDB5E9}"/>
              </a:ext>
            </a:extLst>
          </p:cNvPr>
          <p:cNvSpPr/>
          <p:nvPr/>
        </p:nvSpPr>
        <p:spPr>
          <a:xfrm>
            <a:off x="842419" y="2063860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FAAB415-00AC-CE43-B1DF-9DD41D87D826}"/>
              </a:ext>
            </a:extLst>
          </p:cNvPr>
          <p:cNvSpPr/>
          <p:nvPr/>
        </p:nvSpPr>
        <p:spPr>
          <a:xfrm>
            <a:off x="825964" y="2088892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6AD904-4C2E-F04B-8690-EC1DB4E58154}"/>
              </a:ext>
            </a:extLst>
          </p:cNvPr>
          <p:cNvSpPr/>
          <p:nvPr/>
        </p:nvSpPr>
        <p:spPr>
          <a:xfrm>
            <a:off x="824537" y="2560766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7673E0-2646-1641-8703-3F267E342DAE}"/>
              </a:ext>
            </a:extLst>
          </p:cNvPr>
          <p:cNvSpPr/>
          <p:nvPr/>
        </p:nvSpPr>
        <p:spPr>
          <a:xfrm>
            <a:off x="2112394" y="2560766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0554185-8357-E847-A671-81F65C4D6DB6}"/>
              </a:ext>
            </a:extLst>
          </p:cNvPr>
          <p:cNvSpPr/>
          <p:nvPr/>
        </p:nvSpPr>
        <p:spPr>
          <a:xfrm>
            <a:off x="3435046" y="256201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C00114-33E9-0C47-B0B4-0BF95921A6AC}"/>
              </a:ext>
            </a:extLst>
          </p:cNvPr>
          <p:cNvSpPr/>
          <p:nvPr/>
        </p:nvSpPr>
        <p:spPr>
          <a:xfrm>
            <a:off x="5214598" y="256401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1506EF60-3B6F-9E47-B4CE-AA536FD29E89}"/>
              </a:ext>
            </a:extLst>
          </p:cNvPr>
          <p:cNvSpPr>
            <a:spLocks noChangeAspect="1"/>
          </p:cNvSpPr>
          <p:nvPr/>
        </p:nvSpPr>
        <p:spPr>
          <a:xfrm>
            <a:off x="1272976" y="32175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A180C70E-D79C-6144-AE31-717487A4C155}"/>
              </a:ext>
            </a:extLst>
          </p:cNvPr>
          <p:cNvSpPr>
            <a:spLocks noChangeAspect="1"/>
          </p:cNvSpPr>
          <p:nvPr/>
        </p:nvSpPr>
        <p:spPr>
          <a:xfrm>
            <a:off x="2561244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3C264B4D-CF66-D944-AAE0-83AB73ECD766}"/>
              </a:ext>
            </a:extLst>
          </p:cNvPr>
          <p:cNvSpPr>
            <a:spLocks noChangeAspect="1"/>
          </p:cNvSpPr>
          <p:nvPr/>
        </p:nvSpPr>
        <p:spPr>
          <a:xfrm>
            <a:off x="4190296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9796CE5C-3C8D-BD41-AC51-A93D4D1928C1}"/>
              </a:ext>
            </a:extLst>
          </p:cNvPr>
          <p:cNvSpPr>
            <a:spLocks noChangeAspect="1"/>
          </p:cNvSpPr>
          <p:nvPr/>
        </p:nvSpPr>
        <p:spPr>
          <a:xfrm>
            <a:off x="5808970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F7991CC-5350-0247-88EB-515C2A126863}"/>
              </a:ext>
            </a:extLst>
          </p:cNvPr>
          <p:cNvSpPr/>
          <p:nvPr/>
        </p:nvSpPr>
        <p:spPr>
          <a:xfrm>
            <a:off x="832270" y="3707322"/>
            <a:ext cx="5796314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DDC9A9F-85BC-2745-95C2-A02A0FC5093E}"/>
              </a:ext>
            </a:extLst>
          </p:cNvPr>
          <p:cNvSpPr/>
          <p:nvPr/>
        </p:nvSpPr>
        <p:spPr>
          <a:xfrm>
            <a:off x="825964" y="36960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F2DF660-BA5A-C045-9385-0ABD4B99124B}"/>
              </a:ext>
            </a:extLst>
          </p:cNvPr>
          <p:cNvSpPr/>
          <p:nvPr/>
        </p:nvSpPr>
        <p:spPr>
          <a:xfrm>
            <a:off x="824537" y="41678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BFCC9CD-DA05-F148-A36A-BB1EA74549F6}"/>
              </a:ext>
            </a:extLst>
          </p:cNvPr>
          <p:cNvSpPr/>
          <p:nvPr/>
        </p:nvSpPr>
        <p:spPr>
          <a:xfrm>
            <a:off x="3076655" y="4167880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E7BCBE-D9DB-F44D-8E32-98FB57CAD7A6}"/>
              </a:ext>
            </a:extLst>
          </p:cNvPr>
          <p:cNvSpPr/>
          <p:nvPr/>
        </p:nvSpPr>
        <p:spPr>
          <a:xfrm>
            <a:off x="5157055" y="416788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640B6C77-8EBB-004E-B3D8-4EF0D68B90CD}"/>
              </a:ext>
            </a:extLst>
          </p:cNvPr>
          <p:cNvSpPr>
            <a:spLocks noChangeAspect="1"/>
          </p:cNvSpPr>
          <p:nvPr/>
        </p:nvSpPr>
        <p:spPr>
          <a:xfrm>
            <a:off x="1272976" y="48247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0370C3E2-E68E-FF47-90BA-F7C25AEF7161}"/>
              </a:ext>
            </a:extLst>
          </p:cNvPr>
          <p:cNvSpPr>
            <a:spLocks noChangeAspect="1"/>
          </p:cNvSpPr>
          <p:nvPr/>
        </p:nvSpPr>
        <p:spPr>
          <a:xfrm>
            <a:off x="3550471" y="481720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7B1C3791-92AF-FE4F-9AA3-A8531F74FC6C}"/>
              </a:ext>
            </a:extLst>
          </p:cNvPr>
          <p:cNvSpPr>
            <a:spLocks noChangeAspect="1"/>
          </p:cNvSpPr>
          <p:nvPr/>
        </p:nvSpPr>
        <p:spPr>
          <a:xfrm>
            <a:off x="5837242" y="48230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A4C2EE-9D85-A542-97FE-FF84C6E876FC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3772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0DE7404-55F2-204F-9AF9-D20DBD46EA82}"/>
              </a:ext>
            </a:extLst>
          </p:cNvPr>
          <p:cNvGrpSpPr/>
          <p:nvPr/>
        </p:nvGrpSpPr>
        <p:grpSpPr>
          <a:xfrm>
            <a:off x="813607" y="425527"/>
            <a:ext cx="5851273" cy="1638333"/>
            <a:chOff x="813607" y="425527"/>
            <a:chExt cx="5851273" cy="1638333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D21AFF-53E6-1346-91A3-0873D2B67687}"/>
                </a:ext>
              </a:extLst>
            </p:cNvPr>
            <p:cNvSpPr/>
            <p:nvPr/>
          </p:nvSpPr>
          <p:spPr>
            <a:xfrm>
              <a:off x="813607" y="425527"/>
              <a:ext cx="5817612" cy="1638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2BAEB0F-0434-D148-A6D5-68D8D81E7988}"/>
                </a:ext>
              </a:extLst>
            </p:cNvPr>
            <p:cNvSpPr/>
            <p:nvPr/>
          </p:nvSpPr>
          <p:spPr>
            <a:xfrm>
              <a:off x="834330" y="429250"/>
              <a:ext cx="581758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Décolleté</a:t>
              </a:r>
              <a:endPara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58BAF72-8345-FD43-AC27-0D15DFA85043}"/>
                </a:ext>
              </a:extLst>
            </p:cNvPr>
            <p:cNvSpPr/>
            <p:nvPr/>
          </p:nvSpPr>
          <p:spPr>
            <a:xfrm>
              <a:off x="862779" y="986897"/>
              <a:ext cx="128386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Rond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8D5A37B-88AC-4042-A4CA-83845C0CCD86}"/>
                </a:ext>
              </a:extLst>
            </p:cNvPr>
            <p:cNvSpPr/>
            <p:nvPr/>
          </p:nvSpPr>
          <p:spPr>
            <a:xfrm>
              <a:off x="2186744" y="983256"/>
              <a:ext cx="1108999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Col V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1C01D59-174A-D344-8FD8-B50F50BEA33C}"/>
                </a:ext>
              </a:extLst>
            </p:cNvPr>
            <p:cNvSpPr/>
            <p:nvPr/>
          </p:nvSpPr>
          <p:spPr>
            <a:xfrm>
              <a:off x="3608241" y="979538"/>
              <a:ext cx="1489544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Plongeant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93927D1E-2E53-CF47-A5C7-28B340E87BEC}"/>
                </a:ext>
              </a:extLst>
            </p:cNvPr>
            <p:cNvSpPr/>
            <p:nvPr/>
          </p:nvSpPr>
          <p:spPr>
            <a:xfrm>
              <a:off x="5317337" y="978468"/>
              <a:ext cx="1347543" cy="578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Roman" panose="02000503020000020003" pitchFamily="2" charset="0"/>
                </a:rPr>
                <a:t>Dos nu</a:t>
              </a:r>
            </a:p>
          </p:txBody>
        </p:sp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556DD360-367A-C74C-8F10-E0ED26A29E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6645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B7E322FB-2C04-574A-9E00-4AF00F4058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61244" y="1483414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44DEB2CC-6A9D-6243-B1A5-F4C9403702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6615" y="1487848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2AEA4767-664D-C141-A22F-2BFAB33AB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1108" y="1490387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5A0AB831-AC9D-284B-8C03-C27414A666B1}"/>
                </a:ext>
              </a:extLst>
            </p:cNvPr>
            <p:cNvPicPr>
              <a:picLocks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5844" y="1499952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9CC9E2B-0A0D-E346-A864-530F3ECE18A6}"/>
              </a:ext>
            </a:extLst>
          </p:cNvPr>
          <p:cNvSpPr/>
          <p:nvPr/>
        </p:nvSpPr>
        <p:spPr>
          <a:xfrm>
            <a:off x="802434" y="149290"/>
            <a:ext cx="5817590" cy="765110"/>
          </a:xfrm>
          <a:prstGeom prst="rect">
            <a:avLst/>
          </a:prstGeom>
          <a:solidFill>
            <a:srgbClr val="002A7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Avenir Black" panose="02000503020000020003" pitchFamily="2" charset="0"/>
              </a:rPr>
              <a:t>H   Y   P   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C73401-F3EC-D949-8279-62B3CC839415}"/>
              </a:ext>
            </a:extLst>
          </p:cNvPr>
          <p:cNvSpPr/>
          <p:nvPr/>
        </p:nvSpPr>
        <p:spPr>
          <a:xfrm>
            <a:off x="783771" y="9741160"/>
            <a:ext cx="5836252" cy="76511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b="1" dirty="0">
              <a:solidFill>
                <a:schemeClr val="bg1">
                  <a:lumMod val="50000"/>
                </a:schemeClr>
              </a:solidFill>
              <a:latin typeface="Avenir Black" panose="02000503020000020003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2957362-966F-1644-AD53-6AD75BB24B7C}"/>
              </a:ext>
            </a:extLst>
          </p:cNvPr>
          <p:cNvGrpSpPr/>
          <p:nvPr/>
        </p:nvGrpSpPr>
        <p:grpSpPr>
          <a:xfrm>
            <a:off x="5678149" y="9825784"/>
            <a:ext cx="595085" cy="595085"/>
            <a:chOff x="5640052" y="9837364"/>
            <a:chExt cx="595085" cy="59508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5EAB3D35-BF5D-904F-9725-12A16CB65BC0}"/>
                </a:ext>
              </a:extLst>
            </p:cNvPr>
            <p:cNvSpPr/>
            <p:nvPr/>
          </p:nvSpPr>
          <p:spPr>
            <a:xfrm>
              <a:off x="5675919" y="9853715"/>
              <a:ext cx="540000" cy="540000"/>
            </a:xfrm>
            <a:prstGeom prst="ellipse">
              <a:avLst/>
            </a:prstGeom>
            <a:solidFill>
              <a:srgbClr val="0F3A7E"/>
            </a:solidFill>
            <a:ln>
              <a:solidFill>
                <a:srgbClr val="002A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CCD8597-EAFF-1542-9487-D9E27E9C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556" b="98667" l="2667" r="96889">
                          <a14:foregroundMark x1="27469" y1="62667" x2="29333" y2="79111"/>
                          <a14:foregroundMark x1="21778" y1="12444" x2="22231" y2="16444"/>
                          <a14:foregroundMark x1="29333" y1="79111" x2="46667" y2="60889"/>
                          <a14:foregroundMark x1="50257" y1="54222" x2="61012" y2="34246"/>
                          <a14:foregroundMark x1="49778" y1="55111" x2="50257" y2="54222"/>
                          <a14:foregroundMark x1="49538" y1="55556" x2="49778" y2="55111"/>
                          <a14:foregroundMark x1="49299" y1="56000" x2="49538" y2="55556"/>
                          <a14:foregroundMark x1="48342" y1="57778" x2="49299" y2="56000"/>
                          <a14:foregroundMark x1="46667" y1="60889" x2="48342" y2="57778"/>
                          <a14:foregroundMark x1="61792" y1="19991" x2="61837" y2="20075"/>
                          <a14:foregroundMark x1="73501" y1="63969" x2="58667" y2="86222"/>
                          <a14:foregroundMark x1="92979" y1="33987" x2="92889" y2="32000"/>
                          <a14:foregroundMark x1="92889" y1="32000" x2="90222" y2="26667"/>
                          <a14:foregroundMark x1="90222" y1="26667" x2="76000" y2="12444"/>
                          <a14:foregroundMark x1="76000" y1="12444" x2="55556" y2="4444"/>
                          <a14:foregroundMark x1="55556" y1="4444" x2="49333" y2="4000"/>
                          <a14:foregroundMark x1="23218" y1="14201" x2="20889" y2="15111"/>
                          <a14:foregroundMark x1="49333" y1="4000" x2="45564" y2="5473"/>
                          <a14:foregroundMark x1="14287" y1="20222" x2="7111" y2="25778"/>
                          <a14:foregroundMark x1="19167" y1="16444" x2="14964" y2="19698"/>
                          <a14:foregroundMark x1="20445" y1="15455" x2="19167" y2="16444"/>
                          <a14:foregroundMark x1="20889" y1="15111" x2="20669" y2="15281"/>
                          <a14:foregroundMark x1="7111" y1="25778" x2="2667" y2="36000"/>
                          <a14:foregroundMark x1="2667" y1="36000" x2="4444" y2="63111"/>
                          <a14:foregroundMark x1="26667" y1="8889" x2="30015" y2="7933"/>
                          <a14:foregroundMark x1="46561" y1="3710" x2="63111" y2="5778"/>
                          <a14:foregroundMark x1="49333" y1="27556" x2="45333" y2="40889"/>
                          <a14:foregroundMark x1="38222" y1="29333" x2="54222" y2="40444"/>
                          <a14:foregroundMark x1="58351" y1="28374" x2="42667" y2="24889"/>
                          <a14:foregroundMark x1="42667" y1="24889" x2="37778" y2="33778"/>
                          <a14:foregroundMark x1="37778" y1="33778" x2="38667" y2="39111"/>
                          <a14:foregroundMark x1="38667" y1="39111" x2="43111" y2="42667"/>
                          <a14:foregroundMark x1="43111" y1="42667" x2="46667" y2="49333"/>
                          <a14:foregroundMark x1="46667" y1="49333" x2="46667" y2="49333"/>
                          <a14:foregroundMark x1="95111" y1="39771" x2="95111" y2="40843"/>
                          <a14:foregroundMark x1="92604" y1="64804" x2="89778" y2="75111"/>
                          <a14:foregroundMark x1="94413" y1="58206" x2="94354" y2="58420"/>
                          <a14:foregroundMark x1="89778" y1="75111" x2="84889" y2="82667"/>
                          <a14:foregroundMark x1="84889" y1="82667" x2="34667" y2="81778"/>
                          <a14:foregroundMark x1="23111" y1="77778" x2="45333" y2="87111"/>
                          <a14:foregroundMark x1="60000" y1="68000" x2="55111" y2="89778"/>
                          <a14:foregroundMark x1="21778" y1="72889" x2="26667" y2="86667"/>
                          <a14:foregroundMark x1="4889" y1="68444" x2="19556" y2="82222"/>
                          <a14:foregroundMark x1="35111" y1="90222" x2="62667" y2="95111"/>
                          <a14:foregroundMark x1="62667" y1="95111" x2="63556" y2="94667"/>
                          <a14:foregroundMark x1="52889" y1="97778" x2="42222" y2="97333"/>
                          <a14:foregroundMark x1="42222" y1="97333" x2="36000" y2="95111"/>
                          <a14:foregroundMark x1="36000" y1="95111" x2="30667" y2="91111"/>
                          <a14:foregroundMark x1="56444" y1="98667" x2="56444" y2="98667"/>
                          <a14:foregroundMark x1="74222" y1="66667" x2="74222" y2="66667"/>
                          <a14:foregroundMark x1="74667" y1="66222" x2="74667" y2="66222"/>
                          <a14:foregroundMark x1="73778" y1="66222" x2="75556" y2="67111"/>
                          <a14:foregroundMark x1="47556" y1="58222" x2="47556" y2="58222"/>
                          <a14:foregroundMark x1="46222" y1="60000" x2="48444" y2="58222"/>
                          <a14:backgroundMark x1="23111" y1="16444" x2="23111" y2="16444"/>
                          <a14:backgroundMark x1="21778" y1="20000" x2="21778" y2="20000"/>
                          <a14:backgroundMark x1="21778" y1="19111" x2="24889" y2="55111"/>
                          <a14:backgroundMark x1="24889" y1="55111" x2="27111" y2="60444"/>
                          <a14:backgroundMark x1="27111" y1="60444" x2="22667" y2="21333"/>
                          <a14:backgroundMark x1="21333" y1="18222" x2="33333" y2="10667"/>
                          <a14:backgroundMark x1="36000" y1="10222" x2="43556" y2="7111"/>
                          <a14:backgroundMark x1="32889" y1="9778" x2="32889" y2="9778"/>
                          <a14:backgroundMark x1="35556" y1="9778" x2="35556" y2="9778"/>
                          <a14:backgroundMark x1="34222" y1="8889" x2="34222" y2="8889"/>
                          <a14:backgroundMark x1="35111" y1="8889" x2="35111" y2="8889"/>
                          <a14:backgroundMark x1="35556" y1="9333" x2="35556" y2="9333"/>
                          <a14:backgroundMark x1="34222" y1="11111" x2="34222" y2="11111"/>
                          <a14:backgroundMark x1="32889" y1="11111" x2="38222" y2="8000"/>
                          <a14:backgroundMark x1="38222" y1="8000" x2="44889" y2="6667"/>
                          <a14:backgroundMark x1="44889" y1="6667" x2="44444" y2="6222"/>
                          <a14:backgroundMark x1="58667" y1="15111" x2="60444" y2="20000"/>
                          <a14:backgroundMark x1="60444" y1="20000" x2="60889" y2="20000"/>
                          <a14:backgroundMark x1="59111" y1="13778" x2="59111" y2="13778"/>
                          <a14:backgroundMark x1="57333" y1="12889" x2="57333" y2="12889"/>
                          <a14:backgroundMark x1="76684" y1="63004" x2="81778" y2="56000"/>
                          <a14:backgroundMark x1="81778" y1="56000" x2="76000" y2="59111"/>
                          <a14:backgroundMark x1="76000" y1="59111" x2="81333" y2="48889"/>
                          <a14:backgroundMark x1="81333" y1="48889" x2="72000" y2="40889"/>
                          <a14:backgroundMark x1="72000" y1="40889" x2="71111" y2="33333"/>
                          <a14:backgroundMark x1="71111" y1="33333" x2="68444" y2="36889"/>
                          <a14:backgroundMark x1="76444" y1="49778" x2="80000" y2="54667"/>
                          <a14:backgroundMark x1="80000" y1="54667" x2="80444" y2="54667"/>
                          <a14:backgroundMark x1="92889" y1="45333" x2="92889" y2="45333"/>
                          <a14:backgroundMark x1="89778" y1="36000" x2="93333" y2="40889"/>
                          <a14:backgroundMark x1="93333" y1="40889" x2="93778" y2="58222"/>
                          <a14:backgroundMark x1="93778" y1="58222" x2="91556" y2="64444"/>
                          <a14:backgroundMark x1="49778" y1="55556" x2="49778" y2="55556"/>
                          <a14:backgroundMark x1="56889" y1="11556" x2="57333" y2="16000"/>
                          <a14:backgroundMark x1="60444" y1="19111" x2="61333" y2="20000"/>
                          <a14:backgroundMark x1="61333" y1="20444" x2="65333" y2="24889"/>
                          <a14:backgroundMark x1="65333" y1="24889" x2="68444" y2="32444"/>
                          <a14:backgroundMark x1="61333" y1="20444" x2="61333" y2="20444"/>
                          <a14:backgroundMark x1="61778" y1="20444" x2="61778" y2="20444"/>
                          <a14:backgroundMark x1="60889" y1="18667" x2="61778" y2="20000"/>
                          <a14:backgroundMark x1="74222" y1="63556" x2="74222" y2="63556"/>
                          <a14:backgroundMark x1="73778" y1="62222" x2="73778" y2="62222"/>
                          <a14:backgroundMark x1="75111" y1="62222" x2="75111" y2="62222"/>
                          <a14:backgroundMark x1="74667" y1="61333" x2="72889" y2="63556"/>
                          <a14:backgroundMark x1="28000" y1="62222" x2="28000" y2="62667"/>
                          <a14:backgroundMark x1="26667" y1="60444" x2="26667" y2="62222"/>
                        </a14:backgroundRemoval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40052" y="9837364"/>
              <a:ext cx="595085" cy="595085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1536E69D-8436-5C4F-B941-F0EB4FA75EF1}"/>
              </a:ext>
            </a:extLst>
          </p:cNvPr>
          <p:cNvGrpSpPr>
            <a:grpSpLocks noChangeAspect="1"/>
          </p:cNvGrpSpPr>
          <p:nvPr/>
        </p:nvGrpSpPr>
        <p:grpSpPr>
          <a:xfrm rot="21048610">
            <a:off x="1290513" y="9830148"/>
            <a:ext cx="449431" cy="449431"/>
            <a:chOff x="4996512" y="1910704"/>
            <a:chExt cx="2090461" cy="2090461"/>
          </a:xfrm>
        </p:grpSpPr>
        <p:sp>
          <p:nvSpPr>
            <p:cNvPr id="27" name="Larme 26">
              <a:extLst>
                <a:ext uri="{FF2B5EF4-FFF2-40B4-BE49-F238E27FC236}">
                  <a16:creationId xmlns:a16="http://schemas.microsoft.com/office/drawing/2014/main" id="{4883E9FA-638D-AD41-979E-F7B9C4AC98B6}"/>
                </a:ext>
              </a:extLst>
            </p:cNvPr>
            <p:cNvSpPr>
              <a:spLocks noChangeAspect="1"/>
            </p:cNvSpPr>
            <p:nvPr/>
          </p:nvSpPr>
          <p:spPr>
            <a:xfrm rot="8544300">
              <a:off x="5342763" y="2417451"/>
              <a:ext cx="1366470" cy="1365567"/>
            </a:xfrm>
            <a:prstGeom prst="teardrop">
              <a:avLst>
                <a:gd name="adj" fmla="val 182572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Coeur 27">
              <a:extLst>
                <a:ext uri="{FF2B5EF4-FFF2-40B4-BE49-F238E27FC236}">
                  <a16:creationId xmlns:a16="http://schemas.microsoft.com/office/drawing/2014/main" id="{3A9371F6-CC9E-3D4E-BB08-05D9C571728F}"/>
                </a:ext>
              </a:extLst>
            </p:cNvPr>
            <p:cNvSpPr/>
            <p:nvPr/>
          </p:nvSpPr>
          <p:spPr>
            <a:xfrm rot="483978">
              <a:off x="4996512" y="1910704"/>
              <a:ext cx="2090461" cy="2090461"/>
            </a:xfrm>
            <a:prstGeom prst="hear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0" name="Étoile à 5 branches 29">
            <a:extLst>
              <a:ext uri="{FF2B5EF4-FFF2-40B4-BE49-F238E27FC236}">
                <a16:creationId xmlns:a16="http://schemas.microsoft.com/office/drawing/2014/main" id="{4CDC1856-8A46-F74F-A915-0B5C7EE145D2}"/>
              </a:ext>
            </a:extLst>
          </p:cNvPr>
          <p:cNvSpPr>
            <a:spLocks noChangeAspect="1"/>
          </p:cNvSpPr>
          <p:nvPr/>
        </p:nvSpPr>
        <p:spPr>
          <a:xfrm>
            <a:off x="3421796" y="9843781"/>
            <a:ext cx="578865" cy="534337"/>
          </a:xfrm>
          <a:prstGeom prst="star5">
            <a:avLst/>
          </a:prstGeom>
          <a:solidFill>
            <a:srgbClr val="0F3A7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ABC34B-924E-FC4E-95EB-DBCA480DE265}"/>
              </a:ext>
            </a:extLst>
          </p:cNvPr>
          <p:cNvSpPr/>
          <p:nvPr/>
        </p:nvSpPr>
        <p:spPr>
          <a:xfrm>
            <a:off x="801371" y="4259011"/>
            <a:ext cx="5788800" cy="5454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F54A23-31C8-8849-BEBD-D51EE97F2270}"/>
              </a:ext>
            </a:extLst>
          </p:cNvPr>
          <p:cNvSpPr/>
          <p:nvPr/>
        </p:nvSpPr>
        <p:spPr>
          <a:xfrm>
            <a:off x="784943" y="5361512"/>
            <a:ext cx="5831674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FA96D9-AEEB-E442-A6EB-7E19B70AC197}"/>
              </a:ext>
            </a:extLst>
          </p:cNvPr>
          <p:cNvSpPr/>
          <p:nvPr/>
        </p:nvSpPr>
        <p:spPr>
          <a:xfrm>
            <a:off x="797323" y="5377063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Détails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368333-3181-7A4E-A958-85F1DF5979EC}"/>
              </a:ext>
            </a:extLst>
          </p:cNvPr>
          <p:cNvSpPr/>
          <p:nvPr/>
        </p:nvSpPr>
        <p:spPr>
          <a:xfrm>
            <a:off x="801371" y="7004800"/>
            <a:ext cx="5820236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72DCC71-A20F-D64A-BED0-CA639AA24F2A}"/>
              </a:ext>
            </a:extLst>
          </p:cNvPr>
          <p:cNvSpPr/>
          <p:nvPr/>
        </p:nvSpPr>
        <p:spPr>
          <a:xfrm>
            <a:off x="780629" y="6999430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Tailles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32F3A7-BA02-4842-BD62-D8317B58CD14}"/>
              </a:ext>
            </a:extLst>
          </p:cNvPr>
          <p:cNvSpPr/>
          <p:nvPr/>
        </p:nvSpPr>
        <p:spPr>
          <a:xfrm>
            <a:off x="875448" y="7506906"/>
            <a:ext cx="1083815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37EEDBD-93F5-5B41-B8B9-BCC956809DB9}"/>
              </a:ext>
            </a:extLst>
          </p:cNvPr>
          <p:cNvSpPr/>
          <p:nvPr/>
        </p:nvSpPr>
        <p:spPr>
          <a:xfrm>
            <a:off x="2181197" y="7500972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5E254DA-6280-9C41-B8D1-08FA1FEB96F6}"/>
              </a:ext>
            </a:extLst>
          </p:cNvPr>
          <p:cNvSpPr/>
          <p:nvPr/>
        </p:nvSpPr>
        <p:spPr>
          <a:xfrm>
            <a:off x="3651795" y="750097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29A7CB-42AE-9740-B941-D15C711A6134}"/>
              </a:ext>
            </a:extLst>
          </p:cNvPr>
          <p:cNvSpPr/>
          <p:nvPr/>
        </p:nvSpPr>
        <p:spPr>
          <a:xfrm>
            <a:off x="5283676" y="750601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XL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211BCF32-6AC9-C042-9B5D-820EE3E3765A}"/>
              </a:ext>
            </a:extLst>
          </p:cNvPr>
          <p:cNvSpPr>
            <a:spLocks noChangeAspect="1"/>
          </p:cNvSpPr>
          <p:nvPr/>
        </p:nvSpPr>
        <p:spPr>
          <a:xfrm>
            <a:off x="1237356" y="814846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00FD2553-E22A-BC42-964F-FC6EB78AB550}"/>
              </a:ext>
            </a:extLst>
          </p:cNvPr>
          <p:cNvSpPr>
            <a:spLocks noChangeAspect="1"/>
          </p:cNvSpPr>
          <p:nvPr/>
        </p:nvSpPr>
        <p:spPr>
          <a:xfrm>
            <a:off x="2555696" y="8131934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12129498-AC4B-8948-8FD5-31D17AA01D2A}"/>
              </a:ext>
            </a:extLst>
          </p:cNvPr>
          <p:cNvSpPr>
            <a:spLocks noChangeAspect="1"/>
          </p:cNvSpPr>
          <p:nvPr/>
        </p:nvSpPr>
        <p:spPr>
          <a:xfrm>
            <a:off x="4145567" y="813565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015C3B3-6E04-8140-A7E2-DEB929008562}"/>
              </a:ext>
            </a:extLst>
          </p:cNvPr>
          <p:cNvSpPr/>
          <p:nvPr/>
        </p:nvSpPr>
        <p:spPr>
          <a:xfrm>
            <a:off x="761007" y="5831462"/>
            <a:ext cx="139459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Broderies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56BFEF5-4EB5-0B42-8D29-9D3CE0B06237}"/>
              </a:ext>
            </a:extLst>
          </p:cNvPr>
          <p:cNvSpPr/>
          <p:nvPr/>
        </p:nvSpPr>
        <p:spPr>
          <a:xfrm>
            <a:off x="2174678" y="5826656"/>
            <a:ext cx="110899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Sequins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A1288E9-DB89-C541-A0FA-BA511E508966}"/>
              </a:ext>
            </a:extLst>
          </p:cNvPr>
          <p:cNvSpPr/>
          <p:nvPr/>
        </p:nvSpPr>
        <p:spPr>
          <a:xfrm>
            <a:off x="3681967" y="5826656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Perles</a:t>
            </a: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C0E19998-9551-084E-A0C9-00701C25710A}"/>
              </a:ext>
            </a:extLst>
          </p:cNvPr>
          <p:cNvSpPr>
            <a:spLocks noChangeAspect="1"/>
          </p:cNvSpPr>
          <p:nvPr/>
        </p:nvSpPr>
        <p:spPr>
          <a:xfrm>
            <a:off x="1262056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6CE4DE37-7046-2D41-BED0-7FD4D3DFD089}"/>
              </a:ext>
            </a:extLst>
          </p:cNvPr>
          <p:cNvSpPr>
            <a:spLocks noChangeAspect="1"/>
          </p:cNvSpPr>
          <p:nvPr/>
        </p:nvSpPr>
        <p:spPr>
          <a:xfrm>
            <a:off x="2546687" y="642797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C28BDF4B-8576-924E-8D36-D1466719CF04}"/>
              </a:ext>
            </a:extLst>
          </p:cNvPr>
          <p:cNvSpPr>
            <a:spLocks noChangeAspect="1"/>
          </p:cNvSpPr>
          <p:nvPr/>
        </p:nvSpPr>
        <p:spPr>
          <a:xfrm>
            <a:off x="4145567" y="642879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F1868FA6-6B25-2A49-AB1A-6FAED1574AE8}"/>
              </a:ext>
            </a:extLst>
          </p:cNvPr>
          <p:cNvSpPr>
            <a:spLocks noChangeAspect="1"/>
          </p:cNvSpPr>
          <p:nvPr/>
        </p:nvSpPr>
        <p:spPr>
          <a:xfrm>
            <a:off x="5799500" y="642752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8F881B78-F31B-C74B-B3E1-A6608E50AF96}"/>
              </a:ext>
            </a:extLst>
          </p:cNvPr>
          <p:cNvSpPr>
            <a:spLocks noChangeAspect="1"/>
          </p:cNvSpPr>
          <p:nvPr/>
        </p:nvSpPr>
        <p:spPr>
          <a:xfrm>
            <a:off x="5773817" y="815398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9359DFD-8D14-CF4D-813D-1A7D4AC3DD39}"/>
              </a:ext>
            </a:extLst>
          </p:cNvPr>
          <p:cNvSpPr/>
          <p:nvPr/>
        </p:nvSpPr>
        <p:spPr>
          <a:xfrm>
            <a:off x="5310861" y="5830908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Plissés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8C546EEE-1B9C-544F-B093-4F87A4AD3D74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3927" y="8173318"/>
            <a:ext cx="360000" cy="36000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6B839F2E-E683-1C4A-AE4B-2217C7EDB5E9}"/>
              </a:ext>
            </a:extLst>
          </p:cNvPr>
          <p:cNvSpPr/>
          <p:nvPr/>
        </p:nvSpPr>
        <p:spPr>
          <a:xfrm>
            <a:off x="842419" y="2063860"/>
            <a:ext cx="5788800" cy="1638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FAAB415-00AC-CE43-B1DF-9DD41D87D826}"/>
              </a:ext>
            </a:extLst>
          </p:cNvPr>
          <p:cNvSpPr/>
          <p:nvPr/>
        </p:nvSpPr>
        <p:spPr>
          <a:xfrm>
            <a:off x="825964" y="2088892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Manches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76AD904-4C2E-F04B-8690-EC1DB4E58154}"/>
              </a:ext>
            </a:extLst>
          </p:cNvPr>
          <p:cNvSpPr/>
          <p:nvPr/>
        </p:nvSpPr>
        <p:spPr>
          <a:xfrm>
            <a:off x="824537" y="2560766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Sans Manches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7673E0-2646-1641-8703-3F267E342DAE}"/>
              </a:ext>
            </a:extLst>
          </p:cNvPr>
          <p:cNvSpPr/>
          <p:nvPr/>
        </p:nvSpPr>
        <p:spPr>
          <a:xfrm>
            <a:off x="2112394" y="2560766"/>
            <a:ext cx="118334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Longues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0554185-8357-E847-A671-81F65C4D6DB6}"/>
              </a:ext>
            </a:extLst>
          </p:cNvPr>
          <p:cNvSpPr/>
          <p:nvPr/>
        </p:nvSpPr>
        <p:spPr>
          <a:xfrm>
            <a:off x="3435046" y="256201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Mi-long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C00114-33E9-0C47-B0B4-0BF95921A6AC}"/>
              </a:ext>
            </a:extLst>
          </p:cNvPr>
          <p:cNvSpPr/>
          <p:nvPr/>
        </p:nvSpPr>
        <p:spPr>
          <a:xfrm>
            <a:off x="5214598" y="2564012"/>
            <a:ext cx="1347543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Opaque</a:t>
            </a:r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1506EF60-3B6F-9E47-B4CE-AA536FD29E89}"/>
              </a:ext>
            </a:extLst>
          </p:cNvPr>
          <p:cNvSpPr>
            <a:spLocks noChangeAspect="1"/>
          </p:cNvSpPr>
          <p:nvPr/>
        </p:nvSpPr>
        <p:spPr>
          <a:xfrm>
            <a:off x="1272976" y="321759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A180C70E-D79C-6144-AE31-717487A4C155}"/>
              </a:ext>
            </a:extLst>
          </p:cNvPr>
          <p:cNvSpPr>
            <a:spLocks noChangeAspect="1"/>
          </p:cNvSpPr>
          <p:nvPr/>
        </p:nvSpPr>
        <p:spPr>
          <a:xfrm>
            <a:off x="2561244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3C264B4D-CF66-D944-AAE0-83AB73ECD766}"/>
              </a:ext>
            </a:extLst>
          </p:cNvPr>
          <p:cNvSpPr>
            <a:spLocks noChangeAspect="1"/>
          </p:cNvSpPr>
          <p:nvPr/>
        </p:nvSpPr>
        <p:spPr>
          <a:xfrm>
            <a:off x="4190296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9796CE5C-3C8D-BD41-AC51-A93D4D1928C1}"/>
              </a:ext>
            </a:extLst>
          </p:cNvPr>
          <p:cNvSpPr>
            <a:spLocks noChangeAspect="1"/>
          </p:cNvSpPr>
          <p:nvPr/>
        </p:nvSpPr>
        <p:spPr>
          <a:xfrm>
            <a:off x="5808970" y="3215922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F7991CC-5350-0247-88EB-515C2A126863}"/>
              </a:ext>
            </a:extLst>
          </p:cNvPr>
          <p:cNvSpPr/>
          <p:nvPr/>
        </p:nvSpPr>
        <p:spPr>
          <a:xfrm>
            <a:off x="832270" y="3707322"/>
            <a:ext cx="5796314" cy="16383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DDC9A9F-85BC-2745-95C2-A02A0FC5093E}"/>
              </a:ext>
            </a:extLst>
          </p:cNvPr>
          <p:cNvSpPr/>
          <p:nvPr/>
        </p:nvSpPr>
        <p:spPr>
          <a:xfrm>
            <a:off x="825964" y="3696006"/>
            <a:ext cx="581758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Saisons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F2DF660-BA5A-C045-9385-0ABD4B99124B}"/>
              </a:ext>
            </a:extLst>
          </p:cNvPr>
          <p:cNvSpPr/>
          <p:nvPr/>
        </p:nvSpPr>
        <p:spPr>
          <a:xfrm>
            <a:off x="824537" y="4167880"/>
            <a:ext cx="1287857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Hivers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BFCC9CD-DA05-F148-A36A-BB1EA74549F6}"/>
              </a:ext>
            </a:extLst>
          </p:cNvPr>
          <p:cNvSpPr/>
          <p:nvPr/>
        </p:nvSpPr>
        <p:spPr>
          <a:xfrm>
            <a:off x="3076655" y="4167880"/>
            <a:ext cx="1307631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Mi-saison</a:t>
            </a:r>
            <a:endParaRPr lang="fr-FR" sz="2000" b="1" dirty="0">
              <a:solidFill>
                <a:schemeClr val="tx1">
                  <a:lumMod val="75000"/>
                  <a:lumOff val="2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5E7BCBE-D9DB-F44D-8E32-98FB57CAD7A6}"/>
              </a:ext>
            </a:extLst>
          </p:cNvPr>
          <p:cNvSpPr/>
          <p:nvPr/>
        </p:nvSpPr>
        <p:spPr>
          <a:xfrm>
            <a:off x="5157055" y="4167880"/>
            <a:ext cx="1715909" cy="5784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Roman" panose="02000503020000020003" pitchFamily="2" charset="0"/>
              </a:rPr>
              <a:t>Été</a:t>
            </a:r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640B6C77-8EBB-004E-B3D8-4EF0D68B90CD}"/>
              </a:ext>
            </a:extLst>
          </p:cNvPr>
          <p:cNvSpPr>
            <a:spLocks noChangeAspect="1"/>
          </p:cNvSpPr>
          <p:nvPr/>
        </p:nvSpPr>
        <p:spPr>
          <a:xfrm>
            <a:off x="1272976" y="482471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0370C3E2-E68E-FF47-90BA-F7C25AEF7161}"/>
              </a:ext>
            </a:extLst>
          </p:cNvPr>
          <p:cNvSpPr>
            <a:spLocks noChangeAspect="1"/>
          </p:cNvSpPr>
          <p:nvPr/>
        </p:nvSpPr>
        <p:spPr>
          <a:xfrm>
            <a:off x="3550471" y="4817209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7B1C3791-92AF-FE4F-9AA3-A8531F74FC6C}"/>
              </a:ext>
            </a:extLst>
          </p:cNvPr>
          <p:cNvSpPr>
            <a:spLocks noChangeAspect="1"/>
          </p:cNvSpPr>
          <p:nvPr/>
        </p:nvSpPr>
        <p:spPr>
          <a:xfrm>
            <a:off x="5837242" y="482303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A4C2EE-9D85-A542-97FE-FF84C6E876FC}"/>
              </a:ext>
            </a:extLst>
          </p:cNvPr>
          <p:cNvSpPr>
            <a:spLocks noChangeAspect="1"/>
          </p:cNvSpPr>
          <p:nvPr/>
        </p:nvSpPr>
        <p:spPr>
          <a:xfrm rot="16200000">
            <a:off x="-1474241" y="2412006"/>
            <a:ext cx="10354629" cy="58338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7774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</TotalTime>
  <Words>455</Words>
  <Application>Microsoft Macintosh PowerPoint</Application>
  <PresentationFormat>Personnalisé</PresentationFormat>
  <Paragraphs>252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Arial</vt:lpstr>
      <vt:lpstr>Avenir Black</vt:lpstr>
      <vt:lpstr>Avenir Light</vt:lpstr>
      <vt:lpstr>Avenir Roman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Alexandre HAREL</dc:creator>
  <cp:lastModifiedBy>Alexandre HAREL</cp:lastModifiedBy>
  <cp:revision>51</cp:revision>
  <cp:lastPrinted>2018-03-28T13:35:11Z</cp:lastPrinted>
  <dcterms:created xsi:type="dcterms:W3CDTF">2018-03-28T09:03:04Z</dcterms:created>
  <dcterms:modified xsi:type="dcterms:W3CDTF">2018-03-28T21:57:14Z</dcterms:modified>
</cp:coreProperties>
</file>